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diagrams/data19.xml" ContentType="application/vnd.openxmlformats-officedocument.drawingml.diagramData+xml"/>
  <Override PartName="/ppt/diagrams/layout19.xml" ContentType="application/vnd.openxmlformats-officedocument.drawingml.diagramLayout+xml"/>
  <Override PartName="/ppt/diagrams/quickStyle19.xml" ContentType="application/vnd.openxmlformats-officedocument.drawingml.diagramStyle+xml"/>
  <Override PartName="/ppt/diagrams/colors19.xml" ContentType="application/vnd.openxmlformats-officedocument.drawingml.diagramColors+xml"/>
  <Override PartName="/ppt/diagrams/drawing19.xml" ContentType="application/vnd.ms-office.drawingml.diagramDrawing+xml"/>
  <Override PartName="/ppt/diagrams/data20.xml" ContentType="application/vnd.openxmlformats-officedocument.drawingml.diagramData+xml"/>
  <Override PartName="/ppt/diagrams/layout20.xml" ContentType="application/vnd.openxmlformats-officedocument.drawingml.diagramLayout+xml"/>
  <Override PartName="/ppt/diagrams/quickStyle20.xml" ContentType="application/vnd.openxmlformats-officedocument.drawingml.diagramStyle+xml"/>
  <Override PartName="/ppt/diagrams/colors20.xml" ContentType="application/vnd.openxmlformats-officedocument.drawingml.diagramColors+xml"/>
  <Override PartName="/ppt/diagrams/drawing20.xml" ContentType="application/vnd.ms-office.drawingml.diagramDrawing+xml"/>
  <Override PartName="/ppt/diagrams/data21.xml" ContentType="application/vnd.openxmlformats-officedocument.drawingml.diagramData+xml"/>
  <Override PartName="/ppt/diagrams/layout21.xml" ContentType="application/vnd.openxmlformats-officedocument.drawingml.diagramLayout+xml"/>
  <Override PartName="/ppt/diagrams/quickStyle21.xml" ContentType="application/vnd.openxmlformats-officedocument.drawingml.diagramStyle+xml"/>
  <Override PartName="/ppt/diagrams/colors21.xml" ContentType="application/vnd.openxmlformats-officedocument.drawingml.diagramColors+xml"/>
  <Override PartName="/ppt/diagrams/drawing21.xml" ContentType="application/vnd.ms-office.drawingml.diagramDrawing+xml"/>
  <Override PartName="/ppt/diagrams/data22.xml" ContentType="application/vnd.openxmlformats-officedocument.drawingml.diagramData+xml"/>
  <Override PartName="/ppt/diagrams/layout22.xml" ContentType="application/vnd.openxmlformats-officedocument.drawingml.diagramLayout+xml"/>
  <Override PartName="/ppt/diagrams/quickStyle22.xml" ContentType="application/vnd.openxmlformats-officedocument.drawingml.diagramStyle+xml"/>
  <Override PartName="/ppt/diagrams/colors22.xml" ContentType="application/vnd.openxmlformats-officedocument.drawingml.diagramColors+xml"/>
  <Override PartName="/ppt/diagrams/drawing22.xml" ContentType="application/vnd.ms-office.drawingml.diagramDrawing+xml"/>
  <Override PartName="/ppt/diagrams/data23.xml" ContentType="application/vnd.openxmlformats-officedocument.drawingml.diagramData+xml"/>
  <Override PartName="/ppt/diagrams/layout23.xml" ContentType="application/vnd.openxmlformats-officedocument.drawingml.diagramLayout+xml"/>
  <Override PartName="/ppt/diagrams/quickStyle23.xml" ContentType="application/vnd.openxmlformats-officedocument.drawingml.diagramStyle+xml"/>
  <Override PartName="/ppt/diagrams/colors23.xml" ContentType="application/vnd.openxmlformats-officedocument.drawingml.diagramColors+xml"/>
  <Override PartName="/ppt/diagrams/drawing23.xml" ContentType="application/vnd.ms-office.drawingml.diagramDrawing+xml"/>
  <Override PartName="/ppt/diagrams/data24.xml" ContentType="application/vnd.openxmlformats-officedocument.drawingml.diagramData+xml"/>
  <Override PartName="/ppt/diagrams/layout24.xml" ContentType="application/vnd.openxmlformats-officedocument.drawingml.diagramLayout+xml"/>
  <Override PartName="/ppt/diagrams/quickStyle24.xml" ContentType="application/vnd.openxmlformats-officedocument.drawingml.diagramStyle+xml"/>
  <Override PartName="/ppt/diagrams/colors24.xml" ContentType="application/vnd.openxmlformats-officedocument.drawingml.diagramColors+xml"/>
  <Override PartName="/ppt/diagrams/drawing24.xml" ContentType="application/vnd.ms-office.drawingml.diagramDrawing+xml"/>
  <Override PartName="/ppt/diagrams/data25.xml" ContentType="application/vnd.openxmlformats-officedocument.drawingml.diagramData+xml"/>
  <Override PartName="/ppt/diagrams/layout25.xml" ContentType="application/vnd.openxmlformats-officedocument.drawingml.diagramLayout+xml"/>
  <Override PartName="/ppt/diagrams/quickStyle25.xml" ContentType="application/vnd.openxmlformats-officedocument.drawingml.diagramStyle+xml"/>
  <Override PartName="/ppt/diagrams/colors25.xml" ContentType="application/vnd.openxmlformats-officedocument.drawingml.diagramColors+xml"/>
  <Override PartName="/ppt/diagrams/drawing25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4"/>
  </p:sldMasterIdLst>
  <p:sldIdLst>
    <p:sldId id="261" r:id="rId5"/>
    <p:sldId id="260" r:id="rId6"/>
    <p:sldId id="265" r:id="rId7"/>
    <p:sldId id="262" r:id="rId8"/>
    <p:sldId id="266" r:id="rId9"/>
    <p:sldId id="268" r:id="rId10"/>
    <p:sldId id="267" r:id="rId11"/>
    <p:sldId id="269" r:id="rId12"/>
    <p:sldId id="270" r:id="rId13"/>
    <p:sldId id="283" r:id="rId14"/>
    <p:sldId id="278" r:id="rId15"/>
    <p:sldId id="281" r:id="rId16"/>
    <p:sldId id="282" r:id="rId17"/>
    <p:sldId id="291" r:id="rId18"/>
    <p:sldId id="273" r:id="rId19"/>
    <p:sldId id="275" r:id="rId20"/>
    <p:sldId id="284" r:id="rId21"/>
    <p:sldId id="276" r:id="rId22"/>
    <p:sldId id="277" r:id="rId23"/>
    <p:sldId id="272" r:id="rId24"/>
    <p:sldId id="287" r:id="rId25"/>
    <p:sldId id="288" r:id="rId26"/>
    <p:sldId id="289" r:id="rId27"/>
    <p:sldId id="290" r:id="rId28"/>
    <p:sldId id="285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3A4F649-52F6-482E-A1F1-9E58F5CF7972}" v="229" dt="2020-02-27T16:56:04.50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324" y="-6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id Leonardo Vargas Mogollon" userId="30ba4ddb-438d-4915-9bb0-aa706cb4288d" providerId="ADAL" clId="{5C7FF45C-C4FF-46AD-BC19-6DCADC6B26FA}"/>
    <pc:docChg chg="undo custSel addSld delSld modSld sldOrd">
      <pc:chgData name="David Leonardo Vargas Mogollon" userId="30ba4ddb-438d-4915-9bb0-aa706cb4288d" providerId="ADAL" clId="{5C7FF45C-C4FF-46AD-BC19-6DCADC6B26FA}" dt="2020-02-19T14:42:23.206" v="1609" actId="2696"/>
      <pc:docMkLst>
        <pc:docMk/>
      </pc:docMkLst>
      <pc:sldChg chg="addSp modSp">
        <pc:chgData name="David Leonardo Vargas Mogollon" userId="30ba4ddb-438d-4915-9bb0-aa706cb4288d" providerId="ADAL" clId="{5C7FF45C-C4FF-46AD-BC19-6DCADC6B26FA}" dt="2020-02-18T17:30:11.926" v="1539" actId="1076"/>
        <pc:sldMkLst>
          <pc:docMk/>
          <pc:sldMk cId="1542602455" sldId="262"/>
        </pc:sldMkLst>
        <pc:spChg chg="add mod">
          <ac:chgData name="David Leonardo Vargas Mogollon" userId="30ba4ddb-438d-4915-9bb0-aa706cb4288d" providerId="ADAL" clId="{5C7FF45C-C4FF-46AD-BC19-6DCADC6B26FA}" dt="2020-02-18T17:30:11.926" v="1539" actId="1076"/>
          <ac:spMkLst>
            <pc:docMk/>
            <pc:sldMk cId="1542602455" sldId="262"/>
            <ac:spMk id="5" creationId="{00E05A19-D572-401D-9AEA-1E33DF9FA0FD}"/>
          </ac:spMkLst>
        </pc:spChg>
      </pc:sldChg>
      <pc:sldChg chg="addSp delSp modSp">
        <pc:chgData name="David Leonardo Vargas Mogollon" userId="30ba4ddb-438d-4915-9bb0-aa706cb4288d" providerId="ADAL" clId="{5C7FF45C-C4FF-46AD-BC19-6DCADC6B26FA}" dt="2020-02-18T17:18:33.788" v="1354" actId="20577"/>
        <pc:sldMkLst>
          <pc:docMk/>
          <pc:sldMk cId="634383949" sldId="266"/>
        </pc:sldMkLst>
        <pc:spChg chg="add del mod">
          <ac:chgData name="David Leonardo Vargas Mogollon" userId="30ba4ddb-438d-4915-9bb0-aa706cb4288d" providerId="ADAL" clId="{5C7FF45C-C4FF-46AD-BC19-6DCADC6B26FA}" dt="2020-02-18T15:56:49.342" v="301" actId="478"/>
          <ac:spMkLst>
            <pc:docMk/>
            <pc:sldMk cId="634383949" sldId="266"/>
            <ac:spMk id="10" creationId="{BF74B0C8-54C8-44A9-9835-5EF395369566}"/>
          </ac:spMkLst>
        </pc:spChg>
        <pc:spChg chg="add del mod">
          <ac:chgData name="David Leonardo Vargas Mogollon" userId="30ba4ddb-438d-4915-9bb0-aa706cb4288d" providerId="ADAL" clId="{5C7FF45C-C4FF-46AD-BC19-6DCADC6B26FA}" dt="2020-02-18T15:57:40.501" v="304" actId="478"/>
          <ac:spMkLst>
            <pc:docMk/>
            <pc:sldMk cId="634383949" sldId="266"/>
            <ac:spMk id="11" creationId="{739683D2-126B-4A08-884B-9E5A52566929}"/>
          </ac:spMkLst>
        </pc:spChg>
        <pc:spChg chg="add mod">
          <ac:chgData name="David Leonardo Vargas Mogollon" userId="30ba4ddb-438d-4915-9bb0-aa706cb4288d" providerId="ADAL" clId="{5C7FF45C-C4FF-46AD-BC19-6DCADC6B26FA}" dt="2020-02-18T17:18:33.788" v="1354" actId="20577"/>
          <ac:spMkLst>
            <pc:docMk/>
            <pc:sldMk cId="634383949" sldId="266"/>
            <ac:spMk id="12" creationId="{15C00C38-39EB-4414-A2B6-F12DB4BBFC30}"/>
          </ac:spMkLst>
        </pc:spChg>
      </pc:sldChg>
      <pc:sldChg chg="addSp delSp modSp">
        <pc:chgData name="David Leonardo Vargas Mogollon" userId="30ba4ddb-438d-4915-9bb0-aa706cb4288d" providerId="ADAL" clId="{5C7FF45C-C4FF-46AD-BC19-6DCADC6B26FA}" dt="2020-02-18T17:21:19.438" v="1376" actId="403"/>
        <pc:sldMkLst>
          <pc:docMk/>
          <pc:sldMk cId="3866835044" sldId="267"/>
        </pc:sldMkLst>
        <pc:spChg chg="mod">
          <ac:chgData name="David Leonardo Vargas Mogollon" userId="30ba4ddb-438d-4915-9bb0-aa706cb4288d" providerId="ADAL" clId="{5C7FF45C-C4FF-46AD-BC19-6DCADC6B26FA}" dt="2020-02-18T15:44:23.422" v="62" actId="20577"/>
          <ac:spMkLst>
            <pc:docMk/>
            <pc:sldMk cId="3866835044" sldId="267"/>
            <ac:spMk id="9" creationId="{2D24950C-3325-4AE3-9E95-6792D5E94774}"/>
          </ac:spMkLst>
        </pc:spChg>
        <pc:spChg chg="mod">
          <ac:chgData name="David Leonardo Vargas Mogollon" userId="30ba4ddb-438d-4915-9bb0-aa706cb4288d" providerId="ADAL" clId="{5C7FF45C-C4FF-46AD-BC19-6DCADC6B26FA}" dt="2020-02-18T15:49:48.679" v="230" actId="20577"/>
          <ac:spMkLst>
            <pc:docMk/>
            <pc:sldMk cId="3866835044" sldId="267"/>
            <ac:spMk id="10" creationId="{DC157752-7E02-4CEC-928F-C63F7F39F157}"/>
          </ac:spMkLst>
        </pc:spChg>
        <pc:spChg chg="mod">
          <ac:chgData name="David Leonardo Vargas Mogollon" userId="30ba4ddb-438d-4915-9bb0-aa706cb4288d" providerId="ADAL" clId="{5C7FF45C-C4FF-46AD-BC19-6DCADC6B26FA}" dt="2020-02-18T15:49:41.929" v="228" actId="1076"/>
          <ac:spMkLst>
            <pc:docMk/>
            <pc:sldMk cId="3866835044" sldId="267"/>
            <ac:spMk id="11" creationId="{D789104C-8B20-441B-8EDA-D247AB96E681}"/>
          </ac:spMkLst>
        </pc:spChg>
        <pc:spChg chg="add mod">
          <ac:chgData name="David Leonardo Vargas Mogollon" userId="30ba4ddb-438d-4915-9bb0-aa706cb4288d" providerId="ADAL" clId="{5C7FF45C-C4FF-46AD-BC19-6DCADC6B26FA}" dt="2020-02-18T15:53:23.183" v="290" actId="20577"/>
          <ac:spMkLst>
            <pc:docMk/>
            <pc:sldMk cId="3866835044" sldId="267"/>
            <ac:spMk id="15" creationId="{579DB0A7-167D-42A3-ACE9-E80C778D5E88}"/>
          </ac:spMkLst>
        </pc:spChg>
        <pc:spChg chg="add del">
          <ac:chgData name="David Leonardo Vargas Mogollon" userId="30ba4ddb-438d-4915-9bb0-aa706cb4288d" providerId="ADAL" clId="{5C7FF45C-C4FF-46AD-BC19-6DCADC6B26FA}" dt="2020-02-18T17:19:44.168" v="1357" actId="478"/>
          <ac:spMkLst>
            <pc:docMk/>
            <pc:sldMk cId="3866835044" sldId="267"/>
            <ac:spMk id="16" creationId="{9A6ACFDF-CDF1-4679-8378-3AF713045F44}"/>
          </ac:spMkLst>
        </pc:spChg>
        <pc:spChg chg="add del">
          <ac:chgData name="David Leonardo Vargas Mogollon" userId="30ba4ddb-438d-4915-9bb0-aa706cb4288d" providerId="ADAL" clId="{5C7FF45C-C4FF-46AD-BC19-6DCADC6B26FA}" dt="2020-02-18T17:20:38.089" v="1366" actId="478"/>
          <ac:spMkLst>
            <pc:docMk/>
            <pc:sldMk cId="3866835044" sldId="267"/>
            <ac:spMk id="17" creationId="{9E11057A-5EA4-4B2D-A36C-3683C29366C9}"/>
          </ac:spMkLst>
        </pc:spChg>
        <pc:spChg chg="add mod">
          <ac:chgData name="David Leonardo Vargas Mogollon" userId="30ba4ddb-438d-4915-9bb0-aa706cb4288d" providerId="ADAL" clId="{5C7FF45C-C4FF-46AD-BC19-6DCADC6B26FA}" dt="2020-02-18T17:21:19.438" v="1376" actId="403"/>
          <ac:spMkLst>
            <pc:docMk/>
            <pc:sldMk cId="3866835044" sldId="267"/>
            <ac:spMk id="18" creationId="{7A1F05DA-30D0-4FF0-A4C8-540300DD6D11}"/>
          </ac:spMkLst>
        </pc:spChg>
        <pc:picChg chg="del">
          <ac:chgData name="David Leonardo Vargas Mogollon" userId="30ba4ddb-438d-4915-9bb0-aa706cb4288d" providerId="ADAL" clId="{5C7FF45C-C4FF-46AD-BC19-6DCADC6B26FA}" dt="2020-02-18T15:44:18.126" v="61" actId="478"/>
          <ac:picMkLst>
            <pc:docMk/>
            <pc:sldMk cId="3866835044" sldId="267"/>
            <ac:picMk id="2" creationId="{10537236-296C-4C85-80D3-158EF6EAC17D}"/>
          </ac:picMkLst>
        </pc:picChg>
        <pc:picChg chg="del">
          <ac:chgData name="David Leonardo Vargas Mogollon" userId="30ba4ddb-438d-4915-9bb0-aa706cb4288d" providerId="ADAL" clId="{5C7FF45C-C4FF-46AD-BC19-6DCADC6B26FA}" dt="2020-02-18T15:49:18.289" v="185" actId="478"/>
          <ac:picMkLst>
            <pc:docMk/>
            <pc:sldMk cId="3866835044" sldId="267"/>
            <ac:picMk id="3" creationId="{A16AE89C-DE43-44B6-944C-AEFB557E9714}"/>
          </ac:picMkLst>
        </pc:picChg>
        <pc:picChg chg="add mod modCrop">
          <ac:chgData name="David Leonardo Vargas Mogollon" userId="30ba4ddb-438d-4915-9bb0-aa706cb4288d" providerId="ADAL" clId="{5C7FF45C-C4FF-46AD-BC19-6DCADC6B26FA}" dt="2020-02-18T15:49:36.579" v="227" actId="1035"/>
          <ac:picMkLst>
            <pc:docMk/>
            <pc:sldMk cId="3866835044" sldId="267"/>
            <ac:picMk id="12" creationId="{74307C6F-A2E7-4D27-AE4C-339606C9882D}"/>
          </ac:picMkLst>
        </pc:picChg>
        <pc:picChg chg="add mod modCrop">
          <ac:chgData name="David Leonardo Vargas Mogollon" userId="30ba4ddb-438d-4915-9bb0-aa706cb4288d" providerId="ADAL" clId="{5C7FF45C-C4FF-46AD-BC19-6DCADC6B26FA}" dt="2020-02-18T15:52:36.890" v="238" actId="732"/>
          <ac:picMkLst>
            <pc:docMk/>
            <pc:sldMk cId="3866835044" sldId="267"/>
            <ac:picMk id="13" creationId="{C32033CC-78D6-4178-8A51-049967AA9B17}"/>
          </ac:picMkLst>
        </pc:picChg>
        <pc:picChg chg="add mod modCrop">
          <ac:chgData name="David Leonardo Vargas Mogollon" userId="30ba4ddb-438d-4915-9bb0-aa706cb4288d" providerId="ADAL" clId="{5C7FF45C-C4FF-46AD-BC19-6DCADC6B26FA}" dt="2020-02-18T15:52:50.520" v="241" actId="732"/>
          <ac:picMkLst>
            <pc:docMk/>
            <pc:sldMk cId="3866835044" sldId="267"/>
            <ac:picMk id="14" creationId="{753C1210-EA25-4892-B143-139E6F959761}"/>
          </ac:picMkLst>
        </pc:picChg>
      </pc:sldChg>
      <pc:sldChg chg="addSp delSp ord">
        <pc:chgData name="David Leonardo Vargas Mogollon" userId="30ba4ddb-438d-4915-9bb0-aa706cb4288d" providerId="ADAL" clId="{5C7FF45C-C4FF-46AD-BC19-6DCADC6B26FA}" dt="2020-02-18T17:19:40.098" v="1356"/>
        <pc:sldMkLst>
          <pc:docMk/>
          <pc:sldMk cId="3306039658" sldId="268"/>
        </pc:sldMkLst>
        <pc:spChg chg="del">
          <ac:chgData name="David Leonardo Vargas Mogollon" userId="30ba4ddb-438d-4915-9bb0-aa706cb4288d" providerId="ADAL" clId="{5C7FF45C-C4FF-46AD-BC19-6DCADC6B26FA}" dt="2020-02-18T15:54:12.271" v="291" actId="478"/>
          <ac:spMkLst>
            <pc:docMk/>
            <pc:sldMk cId="3306039658" sldId="268"/>
            <ac:spMk id="8" creationId="{339D74B7-7E74-4A7A-8E5B-1C7FB010307C}"/>
          </ac:spMkLst>
        </pc:spChg>
        <pc:spChg chg="add del">
          <ac:chgData name="David Leonardo Vargas Mogollon" userId="30ba4ddb-438d-4915-9bb0-aa706cb4288d" providerId="ADAL" clId="{5C7FF45C-C4FF-46AD-BC19-6DCADC6B26FA}" dt="2020-02-18T17:19:39.449" v="1355" actId="478"/>
          <ac:spMkLst>
            <pc:docMk/>
            <pc:sldMk cId="3306039658" sldId="268"/>
            <ac:spMk id="12" creationId="{AB509B69-BB1F-40B4-B2A0-732CAB17FDAC}"/>
          </ac:spMkLst>
        </pc:spChg>
        <pc:spChg chg="add">
          <ac:chgData name="David Leonardo Vargas Mogollon" userId="30ba4ddb-438d-4915-9bb0-aa706cb4288d" providerId="ADAL" clId="{5C7FF45C-C4FF-46AD-BC19-6DCADC6B26FA}" dt="2020-02-18T17:19:40.098" v="1356"/>
          <ac:spMkLst>
            <pc:docMk/>
            <pc:sldMk cId="3306039658" sldId="268"/>
            <ac:spMk id="13" creationId="{FCD6FC49-01A2-4D43-84FE-49C319276E1E}"/>
          </ac:spMkLst>
        </pc:spChg>
      </pc:sldChg>
      <pc:sldChg chg="addSp delSp modSp add">
        <pc:chgData name="David Leonardo Vargas Mogollon" userId="30ba4ddb-438d-4915-9bb0-aa706cb4288d" providerId="ADAL" clId="{5C7FF45C-C4FF-46AD-BC19-6DCADC6B26FA}" dt="2020-02-18T17:21:50.438" v="1383" actId="403"/>
        <pc:sldMkLst>
          <pc:docMk/>
          <pc:sldMk cId="106048541" sldId="269"/>
        </pc:sldMkLst>
        <pc:spChg chg="add del">
          <ac:chgData name="David Leonardo Vargas Mogollon" userId="30ba4ddb-438d-4915-9bb0-aa706cb4288d" providerId="ADAL" clId="{5C7FF45C-C4FF-46AD-BC19-6DCADC6B26FA}" dt="2020-02-18T16:04:01.265" v="379" actId="478"/>
          <ac:spMkLst>
            <pc:docMk/>
            <pc:sldMk cId="106048541" sldId="269"/>
            <ac:spMk id="5" creationId="{CE329BAF-83B4-417C-B324-289E8C213749}"/>
          </ac:spMkLst>
        </pc:spChg>
        <pc:spChg chg="del">
          <ac:chgData name="David Leonardo Vargas Mogollon" userId="30ba4ddb-438d-4915-9bb0-aa706cb4288d" providerId="ADAL" clId="{5C7FF45C-C4FF-46AD-BC19-6DCADC6B26FA}" dt="2020-02-18T16:04:14.091" v="383" actId="478"/>
          <ac:spMkLst>
            <pc:docMk/>
            <pc:sldMk cId="106048541" sldId="269"/>
            <ac:spMk id="9" creationId="{2D24950C-3325-4AE3-9E95-6792D5E94774}"/>
          </ac:spMkLst>
        </pc:spChg>
        <pc:spChg chg="del">
          <ac:chgData name="David Leonardo Vargas Mogollon" userId="30ba4ddb-438d-4915-9bb0-aa706cb4288d" providerId="ADAL" clId="{5C7FF45C-C4FF-46AD-BC19-6DCADC6B26FA}" dt="2020-02-18T16:03:55.955" v="376" actId="478"/>
          <ac:spMkLst>
            <pc:docMk/>
            <pc:sldMk cId="106048541" sldId="269"/>
            <ac:spMk id="10" creationId="{DC157752-7E02-4CEC-928F-C63F7F39F157}"/>
          </ac:spMkLst>
        </pc:spChg>
        <pc:spChg chg="del">
          <ac:chgData name="David Leonardo Vargas Mogollon" userId="30ba4ddb-438d-4915-9bb0-aa706cb4288d" providerId="ADAL" clId="{5C7FF45C-C4FF-46AD-BC19-6DCADC6B26FA}" dt="2020-02-18T16:03:50.875" v="374" actId="478"/>
          <ac:spMkLst>
            <pc:docMk/>
            <pc:sldMk cId="106048541" sldId="269"/>
            <ac:spMk id="11" creationId="{D789104C-8B20-441B-8EDA-D247AB96E681}"/>
          </ac:spMkLst>
        </pc:spChg>
        <pc:spChg chg="del">
          <ac:chgData name="David Leonardo Vargas Mogollon" userId="30ba4ddb-438d-4915-9bb0-aa706cb4288d" providerId="ADAL" clId="{5C7FF45C-C4FF-46AD-BC19-6DCADC6B26FA}" dt="2020-02-18T16:04:03.525" v="380" actId="478"/>
          <ac:spMkLst>
            <pc:docMk/>
            <pc:sldMk cId="106048541" sldId="269"/>
            <ac:spMk id="15" creationId="{579DB0A7-167D-42A3-ACE9-E80C778D5E88}"/>
          </ac:spMkLst>
        </pc:spChg>
        <pc:spChg chg="add del mod">
          <ac:chgData name="David Leonardo Vargas Mogollon" userId="30ba4ddb-438d-4915-9bb0-aa706cb4288d" providerId="ADAL" clId="{5C7FF45C-C4FF-46AD-BC19-6DCADC6B26FA}" dt="2020-02-18T17:19:48.658" v="1359" actId="478"/>
          <ac:spMkLst>
            <pc:docMk/>
            <pc:sldMk cId="106048541" sldId="269"/>
            <ac:spMk id="16" creationId="{5EA5999A-96AB-41DB-8583-33CB67D8ECD5}"/>
          </ac:spMkLst>
        </pc:spChg>
        <pc:spChg chg="add mod">
          <ac:chgData name="David Leonardo Vargas Mogollon" userId="30ba4ddb-438d-4915-9bb0-aa706cb4288d" providerId="ADAL" clId="{5C7FF45C-C4FF-46AD-BC19-6DCADC6B26FA}" dt="2020-02-18T16:06:37.908" v="398" actId="1076"/>
          <ac:spMkLst>
            <pc:docMk/>
            <pc:sldMk cId="106048541" sldId="269"/>
            <ac:spMk id="17" creationId="{0AE3C656-FA89-4493-B479-ED5E79495889}"/>
          </ac:spMkLst>
        </pc:spChg>
        <pc:spChg chg="add mod">
          <ac:chgData name="David Leonardo Vargas Mogollon" userId="30ba4ddb-438d-4915-9bb0-aa706cb4288d" providerId="ADAL" clId="{5C7FF45C-C4FF-46AD-BC19-6DCADC6B26FA}" dt="2020-02-18T16:08:54.889" v="481" actId="1076"/>
          <ac:spMkLst>
            <pc:docMk/>
            <pc:sldMk cId="106048541" sldId="269"/>
            <ac:spMk id="18" creationId="{3E15DD4F-E6EA-4183-877F-5BBC29D031BA}"/>
          </ac:spMkLst>
        </pc:spChg>
        <pc:spChg chg="add del">
          <ac:chgData name="David Leonardo Vargas Mogollon" userId="30ba4ddb-438d-4915-9bb0-aa706cb4288d" providerId="ADAL" clId="{5C7FF45C-C4FF-46AD-BC19-6DCADC6B26FA}" dt="2020-02-18T17:21:40.573" v="1377" actId="478"/>
          <ac:spMkLst>
            <pc:docMk/>
            <pc:sldMk cId="106048541" sldId="269"/>
            <ac:spMk id="19" creationId="{7280493D-50B0-4FBC-AE55-CD4F95C5AA11}"/>
          </ac:spMkLst>
        </pc:spChg>
        <pc:spChg chg="add mod">
          <ac:chgData name="David Leonardo Vargas Mogollon" userId="30ba4ddb-438d-4915-9bb0-aa706cb4288d" providerId="ADAL" clId="{5C7FF45C-C4FF-46AD-BC19-6DCADC6B26FA}" dt="2020-02-18T17:21:50.438" v="1383" actId="403"/>
          <ac:spMkLst>
            <pc:docMk/>
            <pc:sldMk cId="106048541" sldId="269"/>
            <ac:spMk id="20" creationId="{06A8DEBD-A439-4FA2-AADA-AA74B247FF45}"/>
          </ac:spMkLst>
        </pc:spChg>
        <pc:picChg chg="add mod">
          <ac:chgData name="David Leonardo Vargas Mogollon" userId="30ba4ddb-438d-4915-9bb0-aa706cb4288d" providerId="ADAL" clId="{5C7FF45C-C4FF-46AD-BC19-6DCADC6B26FA}" dt="2020-02-18T16:06:31.408" v="395" actId="1076"/>
          <ac:picMkLst>
            <pc:docMk/>
            <pc:sldMk cId="106048541" sldId="269"/>
            <ac:picMk id="2" creationId="{8A7D1912-2962-428C-B23D-B3B4F5D10398}"/>
          </ac:picMkLst>
        </pc:picChg>
        <pc:picChg chg="add mod">
          <ac:chgData name="David Leonardo Vargas Mogollon" userId="30ba4ddb-438d-4915-9bb0-aa706cb4288d" providerId="ADAL" clId="{5C7FF45C-C4FF-46AD-BC19-6DCADC6B26FA}" dt="2020-02-18T16:06:34.978" v="396" actId="1076"/>
          <ac:picMkLst>
            <pc:docMk/>
            <pc:sldMk cId="106048541" sldId="269"/>
            <ac:picMk id="3" creationId="{637047CF-9B47-4BC0-AA0C-0CA826F18023}"/>
          </ac:picMkLst>
        </pc:picChg>
        <pc:picChg chg="del">
          <ac:chgData name="David Leonardo Vargas Mogollon" userId="30ba4ddb-438d-4915-9bb0-aa706cb4288d" providerId="ADAL" clId="{5C7FF45C-C4FF-46AD-BC19-6DCADC6B26FA}" dt="2020-02-18T16:03:46.875" v="372" actId="478"/>
          <ac:picMkLst>
            <pc:docMk/>
            <pc:sldMk cId="106048541" sldId="269"/>
            <ac:picMk id="12" creationId="{74307C6F-A2E7-4D27-AE4C-339606C9882D}"/>
          </ac:picMkLst>
        </pc:picChg>
        <pc:picChg chg="del">
          <ac:chgData name="David Leonardo Vargas Mogollon" userId="30ba4ddb-438d-4915-9bb0-aa706cb4288d" providerId="ADAL" clId="{5C7FF45C-C4FF-46AD-BC19-6DCADC6B26FA}" dt="2020-02-18T16:03:57.135" v="377" actId="478"/>
          <ac:picMkLst>
            <pc:docMk/>
            <pc:sldMk cId="106048541" sldId="269"/>
            <ac:picMk id="13" creationId="{C32033CC-78D6-4178-8A51-049967AA9B17}"/>
          </ac:picMkLst>
        </pc:picChg>
        <pc:picChg chg="del">
          <ac:chgData name="David Leonardo Vargas Mogollon" userId="30ba4ddb-438d-4915-9bb0-aa706cb4288d" providerId="ADAL" clId="{5C7FF45C-C4FF-46AD-BC19-6DCADC6B26FA}" dt="2020-02-18T16:04:04.755" v="381" actId="478"/>
          <ac:picMkLst>
            <pc:docMk/>
            <pc:sldMk cId="106048541" sldId="269"/>
            <ac:picMk id="14" creationId="{753C1210-EA25-4892-B143-139E6F959761}"/>
          </ac:picMkLst>
        </pc:picChg>
      </pc:sldChg>
      <pc:sldChg chg="addSp delSp modSp add">
        <pc:chgData name="David Leonardo Vargas Mogollon" userId="30ba4ddb-438d-4915-9bb0-aa706cb4288d" providerId="ADAL" clId="{5C7FF45C-C4FF-46AD-BC19-6DCADC6B26FA}" dt="2020-02-18T17:21:57.628" v="1386" actId="403"/>
        <pc:sldMkLst>
          <pc:docMk/>
          <pc:sldMk cId="3607312655" sldId="270"/>
        </pc:sldMkLst>
        <pc:spChg chg="add mod">
          <ac:chgData name="David Leonardo Vargas Mogollon" userId="30ba4ddb-438d-4915-9bb0-aa706cb4288d" providerId="ADAL" clId="{5C7FF45C-C4FF-46AD-BC19-6DCADC6B26FA}" dt="2020-02-18T17:21:57.628" v="1386" actId="403"/>
          <ac:spMkLst>
            <pc:docMk/>
            <pc:sldMk cId="3607312655" sldId="270"/>
            <ac:spMk id="13" creationId="{7B6525DC-DD6A-4A37-A078-917FA5C43333}"/>
          </ac:spMkLst>
        </pc:spChg>
        <pc:spChg chg="del">
          <ac:chgData name="David Leonardo Vargas Mogollon" userId="30ba4ddb-438d-4915-9bb0-aa706cb4288d" providerId="ADAL" clId="{5C7FF45C-C4FF-46AD-BC19-6DCADC6B26FA}" dt="2020-02-18T17:19:54.078" v="1361" actId="478"/>
          <ac:spMkLst>
            <pc:docMk/>
            <pc:sldMk cId="3607312655" sldId="270"/>
            <ac:spMk id="16" creationId="{5EA5999A-96AB-41DB-8583-33CB67D8ECD5}"/>
          </ac:spMkLst>
        </pc:spChg>
        <pc:spChg chg="mod">
          <ac:chgData name="David Leonardo Vargas Mogollon" userId="30ba4ddb-438d-4915-9bb0-aa706cb4288d" providerId="ADAL" clId="{5C7FF45C-C4FF-46AD-BC19-6DCADC6B26FA}" dt="2020-02-18T16:09:10.859" v="494" actId="20577"/>
          <ac:spMkLst>
            <pc:docMk/>
            <pc:sldMk cId="3607312655" sldId="270"/>
            <ac:spMk id="18" creationId="{3E15DD4F-E6EA-4183-877F-5BBC29D031BA}"/>
          </ac:spMkLst>
        </pc:spChg>
        <pc:picChg chg="del">
          <ac:chgData name="David Leonardo Vargas Mogollon" userId="30ba4ddb-438d-4915-9bb0-aa706cb4288d" providerId="ADAL" clId="{5C7FF45C-C4FF-46AD-BC19-6DCADC6B26FA}" dt="2020-02-18T16:07:57.344" v="468" actId="478"/>
          <ac:picMkLst>
            <pc:docMk/>
            <pc:sldMk cId="3607312655" sldId="270"/>
            <ac:picMk id="2" creationId="{8A7D1912-2962-428C-B23D-B3B4F5D10398}"/>
          </ac:picMkLst>
        </pc:picChg>
        <pc:picChg chg="del">
          <ac:chgData name="David Leonardo Vargas Mogollon" userId="30ba4ddb-438d-4915-9bb0-aa706cb4288d" providerId="ADAL" clId="{5C7FF45C-C4FF-46AD-BC19-6DCADC6B26FA}" dt="2020-02-18T16:09:50.149" v="497" actId="478"/>
          <ac:picMkLst>
            <pc:docMk/>
            <pc:sldMk cId="3607312655" sldId="270"/>
            <ac:picMk id="3" creationId="{637047CF-9B47-4BC0-AA0C-0CA826F18023}"/>
          </ac:picMkLst>
        </pc:picChg>
        <pc:picChg chg="add del">
          <ac:chgData name="David Leonardo Vargas Mogollon" userId="30ba4ddb-438d-4915-9bb0-aa706cb4288d" providerId="ADAL" clId="{5C7FF45C-C4FF-46AD-BC19-6DCADC6B26FA}" dt="2020-02-18T16:08:04.298" v="470" actId="478"/>
          <ac:picMkLst>
            <pc:docMk/>
            <pc:sldMk cId="3607312655" sldId="270"/>
            <ac:picMk id="6" creationId="{045167B7-5D9B-4387-9FB3-15355D452F11}"/>
          </ac:picMkLst>
        </pc:picChg>
        <pc:picChg chg="add del mod">
          <ac:chgData name="David Leonardo Vargas Mogollon" userId="30ba4ddb-438d-4915-9bb0-aa706cb4288d" providerId="ADAL" clId="{5C7FF45C-C4FF-46AD-BC19-6DCADC6B26FA}" dt="2020-02-18T16:08:37.099" v="477" actId="478"/>
          <ac:picMkLst>
            <pc:docMk/>
            <pc:sldMk cId="3607312655" sldId="270"/>
            <ac:picMk id="7" creationId="{F8C8A707-E48B-4F60-8FCA-BE4207838C32}"/>
          </ac:picMkLst>
        </pc:picChg>
        <pc:picChg chg="add mod">
          <ac:chgData name="David Leonardo Vargas Mogollon" userId="30ba4ddb-438d-4915-9bb0-aa706cb4288d" providerId="ADAL" clId="{5C7FF45C-C4FF-46AD-BC19-6DCADC6B26FA}" dt="2020-02-18T16:08:48.449" v="480" actId="14100"/>
          <ac:picMkLst>
            <pc:docMk/>
            <pc:sldMk cId="3607312655" sldId="270"/>
            <ac:picMk id="8" creationId="{92373B4E-6897-4586-BD96-57D4C2690309}"/>
          </ac:picMkLst>
        </pc:picChg>
        <pc:picChg chg="add mod">
          <ac:chgData name="David Leonardo Vargas Mogollon" userId="30ba4ddb-438d-4915-9bb0-aa706cb4288d" providerId="ADAL" clId="{5C7FF45C-C4FF-46AD-BC19-6DCADC6B26FA}" dt="2020-02-18T16:09:56.520" v="503" actId="14100"/>
          <ac:picMkLst>
            <pc:docMk/>
            <pc:sldMk cId="3607312655" sldId="270"/>
            <ac:picMk id="9" creationId="{44C8FFBF-C10F-4607-8623-E858DD216187}"/>
          </ac:picMkLst>
        </pc:picChg>
      </pc:sldChg>
      <pc:sldChg chg="addSp delSp modSp add ord">
        <pc:chgData name="David Leonardo Vargas Mogollon" userId="30ba4ddb-438d-4915-9bb0-aa706cb4288d" providerId="ADAL" clId="{5C7FF45C-C4FF-46AD-BC19-6DCADC6B26FA}" dt="2020-02-19T14:42:00.576" v="1606" actId="20577"/>
        <pc:sldMkLst>
          <pc:docMk/>
          <pc:sldMk cId="929017271" sldId="272"/>
        </pc:sldMkLst>
        <pc:spChg chg="mod">
          <ac:chgData name="David Leonardo Vargas Mogollon" userId="30ba4ddb-438d-4915-9bb0-aa706cb4288d" providerId="ADAL" clId="{5C7FF45C-C4FF-46AD-BC19-6DCADC6B26FA}" dt="2020-02-18T16:41:09.835" v="727" actId="1076"/>
          <ac:spMkLst>
            <pc:docMk/>
            <pc:sldMk cId="929017271" sldId="272"/>
            <ac:spMk id="2" creationId="{7ADA5F5A-52B7-46C3-A683-3C29C36656D5}"/>
          </ac:spMkLst>
        </pc:spChg>
        <pc:spChg chg="add del mod">
          <ac:chgData name="David Leonardo Vargas Mogollon" userId="30ba4ddb-438d-4915-9bb0-aa706cb4288d" providerId="ADAL" clId="{5C7FF45C-C4FF-46AD-BC19-6DCADC6B26FA}" dt="2020-02-18T16:41:10.495" v="728" actId="478"/>
          <ac:spMkLst>
            <pc:docMk/>
            <pc:sldMk cId="929017271" sldId="272"/>
            <ac:spMk id="3" creationId="{752C7E82-54CD-4767-BC75-DCCEC2FEA208}"/>
          </ac:spMkLst>
        </pc:spChg>
        <pc:spChg chg="add mod">
          <ac:chgData name="David Leonardo Vargas Mogollon" userId="30ba4ddb-438d-4915-9bb0-aa706cb4288d" providerId="ADAL" clId="{5C7FF45C-C4FF-46AD-BC19-6DCADC6B26FA}" dt="2020-02-19T14:42:00.576" v="1606" actId="20577"/>
          <ac:spMkLst>
            <pc:docMk/>
            <pc:sldMk cId="929017271" sldId="272"/>
            <ac:spMk id="5" creationId="{ED45B66F-3EBD-4D20-B8D9-5EDC53100B46}"/>
          </ac:spMkLst>
        </pc:spChg>
        <pc:graphicFrameChg chg="mod">
          <ac:chgData name="David Leonardo Vargas Mogollon" userId="30ba4ddb-438d-4915-9bb0-aa706cb4288d" providerId="ADAL" clId="{5C7FF45C-C4FF-46AD-BC19-6DCADC6B26FA}" dt="2020-02-18T16:20:21.397" v="634" actId="404"/>
          <ac:graphicFrameMkLst>
            <pc:docMk/>
            <pc:sldMk cId="929017271" sldId="272"/>
            <ac:graphicFrameMk id="4" creationId="{C5F3BA63-FC91-4B40-BF1F-CDBB3AD35183}"/>
          </ac:graphicFrameMkLst>
        </pc:graphicFrameChg>
      </pc:sldChg>
      <pc:sldChg chg="addSp delSp modSp add">
        <pc:chgData name="David Leonardo Vargas Mogollon" userId="30ba4ddb-438d-4915-9bb0-aa706cb4288d" providerId="ADAL" clId="{5C7FF45C-C4FF-46AD-BC19-6DCADC6B26FA}" dt="2020-02-18T17:31:32.547" v="1588" actId="1076"/>
        <pc:sldMkLst>
          <pc:docMk/>
          <pc:sldMk cId="3780764351" sldId="273"/>
        </pc:sldMkLst>
        <pc:spChg chg="mod">
          <ac:chgData name="David Leonardo Vargas Mogollon" userId="30ba4ddb-438d-4915-9bb0-aa706cb4288d" providerId="ADAL" clId="{5C7FF45C-C4FF-46AD-BC19-6DCADC6B26FA}" dt="2020-02-18T17:31:32.547" v="1588" actId="1076"/>
          <ac:spMkLst>
            <pc:docMk/>
            <pc:sldMk cId="3780764351" sldId="273"/>
            <ac:spMk id="2" creationId="{7ADA5F5A-52B7-46C3-A683-3C29C36656D5}"/>
          </ac:spMkLst>
        </pc:spChg>
        <pc:spChg chg="del">
          <ac:chgData name="David Leonardo Vargas Mogollon" userId="30ba4ddb-438d-4915-9bb0-aa706cb4288d" providerId="ADAL" clId="{5C7FF45C-C4FF-46AD-BC19-6DCADC6B26FA}" dt="2020-02-18T16:39:33.277" v="724" actId="478"/>
          <ac:spMkLst>
            <pc:docMk/>
            <pc:sldMk cId="3780764351" sldId="273"/>
            <ac:spMk id="3" creationId="{752C7E82-54CD-4767-BC75-DCCEC2FEA208}"/>
          </ac:spMkLst>
        </pc:spChg>
        <pc:spChg chg="add del mod">
          <ac:chgData name="David Leonardo Vargas Mogollon" userId="30ba4ddb-438d-4915-9bb0-aa706cb4288d" providerId="ADAL" clId="{5C7FF45C-C4FF-46AD-BC19-6DCADC6B26FA}" dt="2020-02-18T16:34:09.248" v="705" actId="478"/>
          <ac:spMkLst>
            <pc:docMk/>
            <pc:sldMk cId="3780764351" sldId="273"/>
            <ac:spMk id="5" creationId="{55418B1B-F0CF-4CE6-BD94-B1B4C14D95D7}"/>
          </ac:spMkLst>
        </pc:spChg>
        <pc:spChg chg="add mod">
          <ac:chgData name="David Leonardo Vargas Mogollon" userId="30ba4ddb-438d-4915-9bb0-aa706cb4288d" providerId="ADAL" clId="{5C7FF45C-C4FF-46AD-BC19-6DCADC6B26FA}" dt="2020-02-18T17:31:13.247" v="1578"/>
          <ac:spMkLst>
            <pc:docMk/>
            <pc:sldMk cId="3780764351" sldId="273"/>
            <ac:spMk id="8" creationId="{4BB44E22-4AA4-42C9-93B9-620BF26D240F}"/>
          </ac:spMkLst>
        </pc:spChg>
        <pc:spChg chg="add mod">
          <ac:chgData name="David Leonardo Vargas Mogollon" userId="30ba4ddb-438d-4915-9bb0-aa706cb4288d" providerId="ADAL" clId="{5C7FF45C-C4FF-46AD-BC19-6DCADC6B26FA}" dt="2020-02-18T17:31:27.537" v="1587" actId="1076"/>
          <ac:spMkLst>
            <pc:docMk/>
            <pc:sldMk cId="3780764351" sldId="273"/>
            <ac:spMk id="9" creationId="{58871223-1AC1-4EC8-83FC-80F1A49D7DC7}"/>
          </ac:spMkLst>
        </pc:spChg>
        <pc:spChg chg="add mod">
          <ac:chgData name="David Leonardo Vargas Mogollon" userId="30ba4ddb-438d-4915-9bb0-aa706cb4288d" providerId="ADAL" clId="{5C7FF45C-C4FF-46AD-BC19-6DCADC6B26FA}" dt="2020-02-18T17:31:23.777" v="1586" actId="20577"/>
          <ac:spMkLst>
            <pc:docMk/>
            <pc:sldMk cId="3780764351" sldId="273"/>
            <ac:spMk id="10" creationId="{9B27AAA1-CE38-42D9-8726-1E4E1D8126E7}"/>
          </ac:spMkLst>
        </pc:spChg>
        <pc:graphicFrameChg chg="mod">
          <ac:chgData name="David Leonardo Vargas Mogollon" userId="30ba4ddb-438d-4915-9bb0-aa706cb4288d" providerId="ADAL" clId="{5C7FF45C-C4FF-46AD-BC19-6DCADC6B26FA}" dt="2020-02-18T16:35:04.732" v="719" actId="404"/>
          <ac:graphicFrameMkLst>
            <pc:docMk/>
            <pc:sldMk cId="3780764351" sldId="273"/>
            <ac:graphicFrameMk id="4" creationId="{C5F3BA63-FC91-4B40-BF1F-CDBB3AD35183}"/>
          </ac:graphicFrameMkLst>
        </pc:graphicFrameChg>
        <pc:graphicFrameChg chg="add del modGraphic">
          <ac:chgData name="David Leonardo Vargas Mogollon" userId="30ba4ddb-438d-4915-9bb0-aa706cb4288d" providerId="ADAL" clId="{5C7FF45C-C4FF-46AD-BC19-6DCADC6B26FA}" dt="2020-02-18T16:35:29.137" v="722" actId="27309"/>
          <ac:graphicFrameMkLst>
            <pc:docMk/>
            <pc:sldMk cId="3780764351" sldId="273"/>
            <ac:graphicFrameMk id="7" creationId="{28501C0E-48E1-43E1-839B-E09203E9BFA5}"/>
          </ac:graphicFrameMkLst>
        </pc:graphicFrameChg>
      </pc:sldChg>
      <pc:sldChg chg="addSp delSp modSp add">
        <pc:chgData name="David Leonardo Vargas Mogollon" userId="30ba4ddb-438d-4915-9bb0-aa706cb4288d" providerId="ADAL" clId="{5C7FF45C-C4FF-46AD-BC19-6DCADC6B26FA}" dt="2020-02-18T16:43:48.685" v="784" actId="1076"/>
        <pc:sldMkLst>
          <pc:docMk/>
          <pc:sldMk cId="2133127225" sldId="275"/>
        </pc:sldMkLst>
        <pc:spChg chg="add del mod">
          <ac:chgData name="David Leonardo Vargas Mogollon" userId="30ba4ddb-438d-4915-9bb0-aa706cb4288d" providerId="ADAL" clId="{5C7FF45C-C4FF-46AD-BC19-6DCADC6B26FA}" dt="2020-02-18T16:41:41.785" v="736" actId="478"/>
          <ac:spMkLst>
            <pc:docMk/>
            <pc:sldMk cId="2133127225" sldId="275"/>
            <ac:spMk id="6" creationId="{5C889B40-42C8-4154-9BB0-7E17E8D04D07}"/>
          </ac:spMkLst>
        </pc:spChg>
        <pc:spChg chg="del">
          <ac:chgData name="David Leonardo Vargas Mogollon" userId="30ba4ddb-438d-4915-9bb0-aa706cb4288d" providerId="ADAL" clId="{5C7FF45C-C4FF-46AD-BC19-6DCADC6B26FA}" dt="2020-02-18T16:41:45.546" v="737" actId="478"/>
          <ac:spMkLst>
            <pc:docMk/>
            <pc:sldMk cId="2133127225" sldId="275"/>
            <ac:spMk id="16" creationId="{5EA5999A-96AB-41DB-8583-33CB67D8ECD5}"/>
          </ac:spMkLst>
        </pc:spChg>
        <pc:spChg chg="mod">
          <ac:chgData name="David Leonardo Vargas Mogollon" userId="30ba4ddb-438d-4915-9bb0-aa706cb4288d" providerId="ADAL" clId="{5C7FF45C-C4FF-46AD-BC19-6DCADC6B26FA}" dt="2020-02-18T16:43:13.775" v="778" actId="20577"/>
          <ac:spMkLst>
            <pc:docMk/>
            <pc:sldMk cId="2133127225" sldId="275"/>
            <ac:spMk id="18" creationId="{3E15DD4F-E6EA-4183-877F-5BBC29D031BA}"/>
          </ac:spMkLst>
        </pc:spChg>
        <pc:graphicFrameChg chg="del">
          <ac:chgData name="David Leonardo Vargas Mogollon" userId="30ba4ddb-438d-4915-9bb0-aa706cb4288d" providerId="ADAL" clId="{5C7FF45C-C4FF-46AD-BC19-6DCADC6B26FA}" dt="2020-02-18T16:41:37.050" v="734" actId="478"/>
          <ac:graphicFrameMkLst>
            <pc:docMk/>
            <pc:sldMk cId="2133127225" sldId="275"/>
            <ac:graphicFrameMk id="4" creationId="{C5F3BA63-FC91-4B40-BF1F-CDBB3AD35183}"/>
          </ac:graphicFrameMkLst>
        </pc:graphicFrameChg>
        <pc:graphicFrameChg chg="add">
          <ac:chgData name="David Leonardo Vargas Mogollon" userId="30ba4ddb-438d-4915-9bb0-aa706cb4288d" providerId="ADAL" clId="{5C7FF45C-C4FF-46AD-BC19-6DCADC6B26FA}" dt="2020-02-18T16:41:37.615" v="735"/>
          <ac:graphicFrameMkLst>
            <pc:docMk/>
            <pc:sldMk cId="2133127225" sldId="275"/>
            <ac:graphicFrameMk id="10" creationId="{9BB2B20B-AB60-423E-8EDD-AFAAF6F2BECA}"/>
          </ac:graphicFrameMkLst>
        </pc:graphicFrameChg>
        <pc:picChg chg="del">
          <ac:chgData name="David Leonardo Vargas Mogollon" userId="30ba4ddb-438d-4915-9bb0-aa706cb4288d" providerId="ADAL" clId="{5C7FF45C-C4FF-46AD-BC19-6DCADC6B26FA}" dt="2020-02-18T16:41:58.685" v="738" actId="478"/>
          <ac:picMkLst>
            <pc:docMk/>
            <pc:sldMk cId="2133127225" sldId="275"/>
            <ac:picMk id="2" creationId="{DDA8C6E4-B02C-4DB1-BA1C-E141C09A4C45}"/>
          </ac:picMkLst>
        </pc:picChg>
        <pc:picChg chg="del">
          <ac:chgData name="David Leonardo Vargas Mogollon" userId="30ba4ddb-438d-4915-9bb0-aa706cb4288d" providerId="ADAL" clId="{5C7FF45C-C4FF-46AD-BC19-6DCADC6B26FA}" dt="2020-02-18T16:43:15.475" v="779" actId="478"/>
          <ac:picMkLst>
            <pc:docMk/>
            <pc:sldMk cId="2133127225" sldId="275"/>
            <ac:picMk id="3" creationId="{49717ECF-4596-436E-A062-94ED9463DD1A}"/>
          </ac:picMkLst>
        </pc:picChg>
        <pc:picChg chg="add mod">
          <ac:chgData name="David Leonardo Vargas Mogollon" userId="30ba4ddb-438d-4915-9bb0-aa706cb4288d" providerId="ADAL" clId="{5C7FF45C-C4FF-46AD-BC19-6DCADC6B26FA}" dt="2020-02-18T16:43:06.020" v="767" actId="1076"/>
          <ac:picMkLst>
            <pc:docMk/>
            <pc:sldMk cId="2133127225" sldId="275"/>
            <ac:picMk id="7" creationId="{43B95C39-CFB6-4A48-A616-E8F6CDFBE820}"/>
          </ac:picMkLst>
        </pc:picChg>
        <pc:picChg chg="add mod">
          <ac:chgData name="David Leonardo Vargas Mogollon" userId="30ba4ddb-438d-4915-9bb0-aa706cb4288d" providerId="ADAL" clId="{5C7FF45C-C4FF-46AD-BC19-6DCADC6B26FA}" dt="2020-02-18T16:43:48.685" v="784" actId="1076"/>
          <ac:picMkLst>
            <pc:docMk/>
            <pc:sldMk cId="2133127225" sldId="275"/>
            <ac:picMk id="8" creationId="{C5C104DE-DC96-43C5-870E-D033248BC5EB}"/>
          </ac:picMkLst>
        </pc:picChg>
      </pc:sldChg>
      <pc:sldChg chg="addSp delSp modSp add">
        <pc:chgData name="David Leonardo Vargas Mogollon" userId="30ba4ddb-438d-4915-9bb0-aa706cb4288d" providerId="ADAL" clId="{5C7FF45C-C4FF-46AD-BC19-6DCADC6B26FA}" dt="2020-02-18T17:32:14.193" v="1596"/>
        <pc:sldMkLst>
          <pc:docMk/>
          <pc:sldMk cId="3216737081" sldId="276"/>
        </pc:sldMkLst>
        <pc:spChg chg="mod">
          <ac:chgData name="David Leonardo Vargas Mogollon" userId="30ba4ddb-438d-4915-9bb0-aa706cb4288d" providerId="ADAL" clId="{5C7FF45C-C4FF-46AD-BC19-6DCADC6B26FA}" dt="2020-02-18T16:49:11.765" v="802" actId="1076"/>
          <ac:spMkLst>
            <pc:docMk/>
            <pc:sldMk cId="3216737081" sldId="276"/>
            <ac:spMk id="2" creationId="{7ADA5F5A-52B7-46C3-A683-3C29C36656D5}"/>
          </ac:spMkLst>
        </pc:spChg>
        <pc:spChg chg="del">
          <ac:chgData name="David Leonardo Vargas Mogollon" userId="30ba4ddb-438d-4915-9bb0-aa706cb4288d" providerId="ADAL" clId="{5C7FF45C-C4FF-46AD-BC19-6DCADC6B26FA}" dt="2020-02-18T16:49:09.025" v="801" actId="478"/>
          <ac:spMkLst>
            <pc:docMk/>
            <pc:sldMk cId="3216737081" sldId="276"/>
            <ac:spMk id="3" creationId="{752C7E82-54CD-4767-BC75-DCCEC2FEA208}"/>
          </ac:spMkLst>
        </pc:spChg>
        <pc:spChg chg="add mod">
          <ac:chgData name="David Leonardo Vargas Mogollon" userId="30ba4ddb-438d-4915-9bb0-aa706cb4288d" providerId="ADAL" clId="{5C7FF45C-C4FF-46AD-BC19-6DCADC6B26FA}" dt="2020-02-18T17:32:14.193" v="1596"/>
          <ac:spMkLst>
            <pc:docMk/>
            <pc:sldMk cId="3216737081" sldId="276"/>
            <ac:spMk id="5" creationId="{ED64B8F5-0ACB-47F9-9FEB-2C77F33BE1F7}"/>
          </ac:spMkLst>
        </pc:spChg>
        <pc:graphicFrameChg chg="mod">
          <ac:chgData name="David Leonardo Vargas Mogollon" userId="30ba4ddb-438d-4915-9bb0-aa706cb4288d" providerId="ADAL" clId="{5C7FF45C-C4FF-46AD-BC19-6DCADC6B26FA}" dt="2020-02-18T16:45:20.335" v="798" actId="404"/>
          <ac:graphicFrameMkLst>
            <pc:docMk/>
            <pc:sldMk cId="3216737081" sldId="276"/>
            <ac:graphicFrameMk id="4" creationId="{C5F3BA63-FC91-4B40-BF1F-CDBB3AD35183}"/>
          </ac:graphicFrameMkLst>
        </pc:graphicFrameChg>
      </pc:sldChg>
      <pc:sldChg chg="addSp delSp modSp add">
        <pc:chgData name="David Leonardo Vargas Mogollon" userId="30ba4ddb-438d-4915-9bb0-aa706cb4288d" providerId="ADAL" clId="{5C7FF45C-C4FF-46AD-BC19-6DCADC6B26FA}" dt="2020-02-18T16:51:36.463" v="910" actId="1076"/>
        <pc:sldMkLst>
          <pc:docMk/>
          <pc:sldMk cId="616387783" sldId="277"/>
        </pc:sldMkLst>
        <pc:spChg chg="mod">
          <ac:chgData name="David Leonardo Vargas Mogollon" userId="30ba4ddb-438d-4915-9bb0-aa706cb4288d" providerId="ADAL" clId="{5C7FF45C-C4FF-46AD-BC19-6DCADC6B26FA}" dt="2020-02-18T16:51:31.563" v="908" actId="1076"/>
          <ac:spMkLst>
            <pc:docMk/>
            <pc:sldMk cId="616387783" sldId="277"/>
            <ac:spMk id="17" creationId="{0AE3C656-FA89-4493-B479-ED5E79495889}"/>
          </ac:spMkLst>
        </pc:spChg>
        <pc:spChg chg="mod">
          <ac:chgData name="David Leonardo Vargas Mogollon" userId="30ba4ddb-438d-4915-9bb0-aa706cb4288d" providerId="ADAL" clId="{5C7FF45C-C4FF-46AD-BC19-6DCADC6B26FA}" dt="2020-02-18T16:51:36.463" v="910" actId="1076"/>
          <ac:spMkLst>
            <pc:docMk/>
            <pc:sldMk cId="616387783" sldId="277"/>
            <ac:spMk id="18" creationId="{3E15DD4F-E6EA-4183-877F-5BBC29D031BA}"/>
          </ac:spMkLst>
        </pc:spChg>
        <pc:graphicFrameChg chg="add">
          <ac:chgData name="David Leonardo Vargas Mogollon" userId="30ba4ddb-438d-4915-9bb0-aa706cb4288d" providerId="ADAL" clId="{5C7FF45C-C4FF-46AD-BC19-6DCADC6B26FA}" dt="2020-02-18T16:49:24.764" v="805"/>
          <ac:graphicFrameMkLst>
            <pc:docMk/>
            <pc:sldMk cId="616387783" sldId="277"/>
            <ac:graphicFrameMk id="9" creationId="{E8D7D6E7-79D6-43BF-9441-6B914F4467FD}"/>
          </ac:graphicFrameMkLst>
        </pc:graphicFrameChg>
        <pc:graphicFrameChg chg="del">
          <ac:chgData name="David Leonardo Vargas Mogollon" userId="30ba4ddb-438d-4915-9bb0-aa706cb4288d" providerId="ADAL" clId="{5C7FF45C-C4FF-46AD-BC19-6DCADC6B26FA}" dt="2020-02-18T16:49:24.144" v="804" actId="478"/>
          <ac:graphicFrameMkLst>
            <pc:docMk/>
            <pc:sldMk cId="616387783" sldId="277"/>
            <ac:graphicFrameMk id="10" creationId="{9BB2B20B-AB60-423E-8EDD-AFAAF6F2BECA}"/>
          </ac:graphicFrameMkLst>
        </pc:graphicFrameChg>
        <pc:picChg chg="add mod">
          <ac:chgData name="David Leonardo Vargas Mogollon" userId="30ba4ddb-438d-4915-9bb0-aa706cb4288d" providerId="ADAL" clId="{5C7FF45C-C4FF-46AD-BC19-6DCADC6B26FA}" dt="2020-02-18T16:49:41.094" v="809" actId="14100"/>
          <ac:picMkLst>
            <pc:docMk/>
            <pc:sldMk cId="616387783" sldId="277"/>
            <ac:picMk id="2" creationId="{871F8222-9B12-4155-9D92-B10062B4B940}"/>
          </ac:picMkLst>
        </pc:picChg>
        <pc:picChg chg="add mod">
          <ac:chgData name="David Leonardo Vargas Mogollon" userId="30ba4ddb-438d-4915-9bb0-aa706cb4288d" providerId="ADAL" clId="{5C7FF45C-C4FF-46AD-BC19-6DCADC6B26FA}" dt="2020-02-18T16:51:33.583" v="909" actId="1076"/>
          <ac:picMkLst>
            <pc:docMk/>
            <pc:sldMk cId="616387783" sldId="277"/>
            <ac:picMk id="3" creationId="{5EA95ABB-3C5F-4AE5-830D-A0A25A89D1F1}"/>
          </ac:picMkLst>
        </pc:picChg>
        <pc:picChg chg="del">
          <ac:chgData name="David Leonardo Vargas Mogollon" userId="30ba4ddb-438d-4915-9bb0-aa706cb4288d" providerId="ADAL" clId="{5C7FF45C-C4FF-46AD-BC19-6DCADC6B26FA}" dt="2020-02-18T16:49:33.769" v="806" actId="478"/>
          <ac:picMkLst>
            <pc:docMk/>
            <pc:sldMk cId="616387783" sldId="277"/>
            <ac:picMk id="7" creationId="{43B95C39-CFB6-4A48-A616-E8F6CDFBE820}"/>
          </ac:picMkLst>
        </pc:picChg>
        <pc:picChg chg="del">
          <ac:chgData name="David Leonardo Vargas Mogollon" userId="30ba4ddb-438d-4915-9bb0-aa706cb4288d" providerId="ADAL" clId="{5C7FF45C-C4FF-46AD-BC19-6DCADC6B26FA}" dt="2020-02-18T16:50:56.393" v="897" actId="478"/>
          <ac:picMkLst>
            <pc:docMk/>
            <pc:sldMk cId="616387783" sldId="277"/>
            <ac:picMk id="8" creationId="{C5C104DE-DC96-43C5-870E-D033248BC5EB}"/>
          </ac:picMkLst>
        </pc:picChg>
      </pc:sldChg>
      <pc:sldChg chg="addSp delSp modSp add">
        <pc:chgData name="David Leonardo Vargas Mogollon" userId="30ba4ddb-438d-4915-9bb0-aa706cb4288d" providerId="ADAL" clId="{5C7FF45C-C4FF-46AD-BC19-6DCADC6B26FA}" dt="2020-02-18T17:03:17.430" v="1097" actId="1076"/>
        <pc:sldMkLst>
          <pc:docMk/>
          <pc:sldMk cId="712939568" sldId="278"/>
        </pc:sldMkLst>
        <pc:spChg chg="mod">
          <ac:chgData name="David Leonardo Vargas Mogollon" userId="30ba4ddb-438d-4915-9bb0-aa706cb4288d" providerId="ADAL" clId="{5C7FF45C-C4FF-46AD-BC19-6DCADC6B26FA}" dt="2020-02-18T17:03:17.430" v="1097" actId="1076"/>
          <ac:spMkLst>
            <pc:docMk/>
            <pc:sldMk cId="712939568" sldId="278"/>
            <ac:spMk id="2" creationId="{7ADA5F5A-52B7-46C3-A683-3C29C36656D5}"/>
          </ac:spMkLst>
        </pc:spChg>
        <pc:spChg chg="add mod">
          <ac:chgData name="David Leonardo Vargas Mogollon" userId="30ba4ddb-438d-4915-9bb0-aa706cb4288d" providerId="ADAL" clId="{5C7FF45C-C4FF-46AD-BC19-6DCADC6B26FA}" dt="2020-02-18T17:03:17.430" v="1097" actId="1076"/>
          <ac:spMkLst>
            <pc:docMk/>
            <pc:sldMk cId="712939568" sldId="278"/>
            <ac:spMk id="5" creationId="{8AAD8391-B8A0-4D59-BF2B-6886948A3A1E}"/>
          </ac:spMkLst>
        </pc:spChg>
        <pc:spChg chg="add del mod">
          <ac:chgData name="David Leonardo Vargas Mogollon" userId="30ba4ddb-438d-4915-9bb0-aa706cb4288d" providerId="ADAL" clId="{5C7FF45C-C4FF-46AD-BC19-6DCADC6B26FA}" dt="2020-02-18T17:03:06.880" v="1096" actId="478"/>
          <ac:spMkLst>
            <pc:docMk/>
            <pc:sldMk cId="712939568" sldId="278"/>
            <ac:spMk id="6" creationId="{DB3F1F60-FD78-429C-8CB5-A5298798CDE2}"/>
          </ac:spMkLst>
        </pc:spChg>
        <pc:graphicFrameChg chg="mod">
          <ac:chgData name="David Leonardo Vargas Mogollon" userId="30ba4ddb-438d-4915-9bb0-aa706cb4288d" providerId="ADAL" clId="{5C7FF45C-C4FF-46AD-BC19-6DCADC6B26FA}" dt="2020-02-18T16:54:11.337" v="926" actId="403"/>
          <ac:graphicFrameMkLst>
            <pc:docMk/>
            <pc:sldMk cId="712939568" sldId="278"/>
            <ac:graphicFrameMk id="4" creationId="{C5F3BA63-FC91-4B40-BF1F-CDBB3AD35183}"/>
          </ac:graphicFrameMkLst>
        </pc:graphicFrameChg>
      </pc:sldChg>
      <pc:sldChg chg="addSp delSp modSp add">
        <pc:chgData name="David Leonardo Vargas Mogollon" userId="30ba4ddb-438d-4915-9bb0-aa706cb4288d" providerId="ADAL" clId="{5C7FF45C-C4FF-46AD-BC19-6DCADC6B26FA}" dt="2020-02-18T17:12:23.579" v="1294" actId="14100"/>
        <pc:sldMkLst>
          <pc:docMk/>
          <pc:sldMk cId="458145131" sldId="281"/>
        </pc:sldMkLst>
        <pc:spChg chg="add del mod">
          <ac:chgData name="David Leonardo Vargas Mogollon" userId="30ba4ddb-438d-4915-9bb0-aa706cb4288d" providerId="ADAL" clId="{5C7FF45C-C4FF-46AD-BC19-6DCADC6B26FA}" dt="2020-02-18T17:10:09.169" v="1214" actId="478"/>
          <ac:spMkLst>
            <pc:docMk/>
            <pc:sldMk cId="458145131" sldId="281"/>
            <ac:spMk id="6" creationId="{9C66D44A-0F31-4218-8743-3DCDEFE0FDF3}"/>
          </ac:spMkLst>
        </pc:spChg>
        <pc:spChg chg="mod">
          <ac:chgData name="David Leonardo Vargas Mogollon" userId="30ba4ddb-438d-4915-9bb0-aa706cb4288d" providerId="ADAL" clId="{5C7FF45C-C4FF-46AD-BC19-6DCADC6B26FA}" dt="2020-02-18T17:10:34.349" v="1243" actId="20577"/>
          <ac:spMkLst>
            <pc:docMk/>
            <pc:sldMk cId="458145131" sldId="281"/>
            <ac:spMk id="16" creationId="{5EA5999A-96AB-41DB-8583-33CB67D8ECD5}"/>
          </ac:spMkLst>
        </pc:spChg>
        <pc:spChg chg="mod">
          <ac:chgData name="David Leonardo Vargas Mogollon" userId="30ba4ddb-438d-4915-9bb0-aa706cb4288d" providerId="ADAL" clId="{5C7FF45C-C4FF-46AD-BC19-6DCADC6B26FA}" dt="2020-02-18T17:11:40.149" v="1288" actId="20577"/>
          <ac:spMkLst>
            <pc:docMk/>
            <pc:sldMk cId="458145131" sldId="281"/>
            <ac:spMk id="18" creationId="{3E15DD4F-E6EA-4183-877F-5BBC29D031BA}"/>
          </ac:spMkLst>
        </pc:spChg>
        <pc:graphicFrameChg chg="del">
          <ac:chgData name="David Leonardo Vargas Mogollon" userId="30ba4ddb-438d-4915-9bb0-aa706cb4288d" providerId="ADAL" clId="{5C7FF45C-C4FF-46AD-BC19-6DCADC6B26FA}" dt="2020-02-18T17:10:02.669" v="1212" actId="478"/>
          <ac:graphicFrameMkLst>
            <pc:docMk/>
            <pc:sldMk cId="458145131" sldId="281"/>
            <ac:graphicFrameMk id="4" creationId="{C5F3BA63-FC91-4B40-BF1F-CDBB3AD35183}"/>
          </ac:graphicFrameMkLst>
        </pc:graphicFrameChg>
        <pc:graphicFrameChg chg="add">
          <ac:chgData name="David Leonardo Vargas Mogollon" userId="30ba4ddb-438d-4915-9bb0-aa706cb4288d" providerId="ADAL" clId="{5C7FF45C-C4FF-46AD-BC19-6DCADC6B26FA}" dt="2020-02-18T17:10:03.229" v="1213"/>
          <ac:graphicFrameMkLst>
            <pc:docMk/>
            <pc:sldMk cId="458145131" sldId="281"/>
            <ac:graphicFrameMk id="10" creationId="{8BEF34CC-6438-4002-BE7C-965202900090}"/>
          </ac:graphicFrameMkLst>
        </pc:graphicFrameChg>
        <pc:picChg chg="del">
          <ac:chgData name="David Leonardo Vargas Mogollon" userId="30ba4ddb-438d-4915-9bb0-aa706cb4288d" providerId="ADAL" clId="{5C7FF45C-C4FF-46AD-BC19-6DCADC6B26FA}" dt="2020-02-18T17:11:13.509" v="1244" actId="478"/>
          <ac:picMkLst>
            <pc:docMk/>
            <pc:sldMk cId="458145131" sldId="281"/>
            <ac:picMk id="2" creationId="{DDA8C6E4-B02C-4DB1-BA1C-E141C09A4C45}"/>
          </ac:picMkLst>
        </pc:picChg>
        <pc:picChg chg="del">
          <ac:chgData name="David Leonardo Vargas Mogollon" userId="30ba4ddb-438d-4915-9bb0-aa706cb4288d" providerId="ADAL" clId="{5C7FF45C-C4FF-46AD-BC19-6DCADC6B26FA}" dt="2020-02-18T17:12:08.889" v="1289" actId="478"/>
          <ac:picMkLst>
            <pc:docMk/>
            <pc:sldMk cId="458145131" sldId="281"/>
            <ac:picMk id="3" creationId="{49717ECF-4596-436E-A062-94ED9463DD1A}"/>
          </ac:picMkLst>
        </pc:picChg>
        <pc:picChg chg="add mod">
          <ac:chgData name="David Leonardo Vargas Mogollon" userId="30ba4ddb-438d-4915-9bb0-aa706cb4288d" providerId="ADAL" clId="{5C7FF45C-C4FF-46AD-BC19-6DCADC6B26FA}" dt="2020-02-18T17:11:26.629" v="1248" actId="14100"/>
          <ac:picMkLst>
            <pc:docMk/>
            <pc:sldMk cId="458145131" sldId="281"/>
            <ac:picMk id="7" creationId="{873899FF-A809-45EF-83F2-9BCDDC487249}"/>
          </ac:picMkLst>
        </pc:picChg>
        <pc:picChg chg="add mod">
          <ac:chgData name="David Leonardo Vargas Mogollon" userId="30ba4ddb-438d-4915-9bb0-aa706cb4288d" providerId="ADAL" clId="{5C7FF45C-C4FF-46AD-BC19-6DCADC6B26FA}" dt="2020-02-18T17:12:23.579" v="1294" actId="14100"/>
          <ac:picMkLst>
            <pc:docMk/>
            <pc:sldMk cId="458145131" sldId="281"/>
            <ac:picMk id="8" creationId="{3DB99ADD-3130-41CE-A87D-58EAC819A02C}"/>
          </ac:picMkLst>
        </pc:picChg>
      </pc:sldChg>
      <pc:sldChg chg="addSp delSp modSp add">
        <pc:chgData name="David Leonardo Vargas Mogollon" userId="30ba4ddb-438d-4915-9bb0-aa706cb4288d" providerId="ADAL" clId="{5C7FF45C-C4FF-46AD-BC19-6DCADC6B26FA}" dt="2020-02-18T17:18:15.288" v="1344" actId="1076"/>
        <pc:sldMkLst>
          <pc:docMk/>
          <pc:sldMk cId="2666628378" sldId="282"/>
        </pc:sldMkLst>
        <pc:spChg chg="del">
          <ac:chgData name="David Leonardo Vargas Mogollon" userId="30ba4ddb-438d-4915-9bb0-aa706cb4288d" providerId="ADAL" clId="{5C7FF45C-C4FF-46AD-BC19-6DCADC6B26FA}" dt="2020-02-18T17:16:49.255" v="1301" actId="478"/>
          <ac:spMkLst>
            <pc:docMk/>
            <pc:sldMk cId="2666628378" sldId="282"/>
            <ac:spMk id="17" creationId="{0AE3C656-FA89-4493-B479-ED5E79495889}"/>
          </ac:spMkLst>
        </pc:spChg>
        <pc:spChg chg="mod">
          <ac:chgData name="David Leonardo Vargas Mogollon" userId="30ba4ddb-438d-4915-9bb0-aa706cb4288d" providerId="ADAL" clId="{5C7FF45C-C4FF-46AD-BC19-6DCADC6B26FA}" dt="2020-02-18T17:18:12.608" v="1342" actId="1076"/>
          <ac:spMkLst>
            <pc:docMk/>
            <pc:sldMk cId="2666628378" sldId="282"/>
            <ac:spMk id="18" creationId="{3E15DD4F-E6EA-4183-877F-5BBC29D031BA}"/>
          </ac:spMkLst>
        </pc:spChg>
        <pc:picChg chg="add mod">
          <ac:chgData name="David Leonardo Vargas Mogollon" userId="30ba4ddb-438d-4915-9bb0-aa706cb4288d" providerId="ADAL" clId="{5C7FF45C-C4FF-46AD-BC19-6DCADC6B26FA}" dt="2020-02-18T17:18:15.288" v="1344" actId="1076"/>
          <ac:picMkLst>
            <pc:docMk/>
            <pc:sldMk cId="2666628378" sldId="282"/>
            <ac:picMk id="2" creationId="{F2A3A385-586E-42E4-BDA4-9FAE11B29AA3}"/>
          </ac:picMkLst>
        </pc:picChg>
        <pc:picChg chg="del mod">
          <ac:chgData name="David Leonardo Vargas Mogollon" userId="30ba4ddb-438d-4915-9bb0-aa706cb4288d" providerId="ADAL" clId="{5C7FF45C-C4FF-46AD-BC19-6DCADC6B26FA}" dt="2020-02-18T17:16:53.119" v="1303" actId="478"/>
          <ac:picMkLst>
            <pc:docMk/>
            <pc:sldMk cId="2666628378" sldId="282"/>
            <ac:picMk id="7" creationId="{873899FF-A809-45EF-83F2-9BCDDC487249}"/>
          </ac:picMkLst>
        </pc:picChg>
        <pc:picChg chg="del">
          <ac:chgData name="David Leonardo Vargas Mogollon" userId="30ba4ddb-438d-4915-9bb0-aa706cb4288d" providerId="ADAL" clId="{5C7FF45C-C4FF-46AD-BC19-6DCADC6B26FA}" dt="2020-02-18T17:16:34.569" v="1296" actId="478"/>
          <ac:picMkLst>
            <pc:docMk/>
            <pc:sldMk cId="2666628378" sldId="282"/>
            <ac:picMk id="8" creationId="{3DB99ADD-3130-41CE-A87D-58EAC819A02C}"/>
          </ac:picMkLst>
        </pc:picChg>
      </pc:sldChg>
      <pc:sldChg chg="addSp delSp modSp add">
        <pc:chgData name="David Leonardo Vargas Mogollon" userId="30ba4ddb-438d-4915-9bb0-aa706cb4288d" providerId="ADAL" clId="{5C7FF45C-C4FF-46AD-BC19-6DCADC6B26FA}" dt="2020-02-18T17:28:02.725" v="1518" actId="20577"/>
        <pc:sldMkLst>
          <pc:docMk/>
          <pc:sldMk cId="3156611697" sldId="283"/>
        </pc:sldMkLst>
        <pc:spChg chg="del">
          <ac:chgData name="David Leonardo Vargas Mogollon" userId="30ba4ddb-438d-4915-9bb0-aa706cb4288d" providerId="ADAL" clId="{5C7FF45C-C4FF-46AD-BC19-6DCADC6B26FA}" dt="2020-02-18T17:24:11.890" v="1402" actId="478"/>
          <ac:spMkLst>
            <pc:docMk/>
            <pc:sldMk cId="3156611697" sldId="283"/>
            <ac:spMk id="8" creationId="{53A54FD2-2D02-4B93-8B2C-2D13AD4D110A}"/>
          </ac:spMkLst>
        </pc:spChg>
        <pc:spChg chg="add mod">
          <ac:chgData name="David Leonardo Vargas Mogollon" userId="30ba4ddb-438d-4915-9bb0-aa706cb4288d" providerId="ADAL" clId="{5C7FF45C-C4FF-46AD-BC19-6DCADC6B26FA}" dt="2020-02-18T17:27:34.169" v="1434" actId="1076"/>
          <ac:spMkLst>
            <pc:docMk/>
            <pc:sldMk cId="3156611697" sldId="283"/>
            <ac:spMk id="11" creationId="{5B9178AF-FB76-4307-8384-0CF3850CD7AF}"/>
          </ac:spMkLst>
        </pc:spChg>
        <pc:spChg chg="add mod">
          <ac:chgData name="David Leonardo Vargas Mogollon" userId="30ba4ddb-438d-4915-9bb0-aa706cb4288d" providerId="ADAL" clId="{5C7FF45C-C4FF-46AD-BC19-6DCADC6B26FA}" dt="2020-02-18T17:27:34.169" v="1434" actId="1076"/>
          <ac:spMkLst>
            <pc:docMk/>
            <pc:sldMk cId="3156611697" sldId="283"/>
            <ac:spMk id="12" creationId="{46EB3CF3-1A04-42C9-AF85-396B1782D94B}"/>
          </ac:spMkLst>
        </pc:spChg>
        <pc:spChg chg="mod">
          <ac:chgData name="David Leonardo Vargas Mogollon" userId="30ba4ddb-438d-4915-9bb0-aa706cb4288d" providerId="ADAL" clId="{5C7FF45C-C4FF-46AD-BC19-6DCADC6B26FA}" dt="2020-02-18T17:22:53.228" v="1399" actId="403"/>
          <ac:spMkLst>
            <pc:docMk/>
            <pc:sldMk cId="3156611697" sldId="283"/>
            <ac:spMk id="13" creationId="{99D8CBFB-A1F8-445B-86BA-F624CC53F5D5}"/>
          </ac:spMkLst>
        </pc:spChg>
        <pc:spChg chg="add mod">
          <ac:chgData name="David Leonardo Vargas Mogollon" userId="30ba4ddb-438d-4915-9bb0-aa706cb4288d" providerId="ADAL" clId="{5C7FF45C-C4FF-46AD-BC19-6DCADC6B26FA}" dt="2020-02-18T17:28:02.725" v="1518" actId="20577"/>
          <ac:spMkLst>
            <pc:docMk/>
            <pc:sldMk cId="3156611697" sldId="283"/>
            <ac:spMk id="14" creationId="{DA9D578B-A8B3-4CC0-8D60-2A2324EACC52}"/>
          </ac:spMkLst>
        </pc:spChg>
        <pc:picChg chg="add mod modCrop">
          <ac:chgData name="David Leonardo Vargas Mogollon" userId="30ba4ddb-438d-4915-9bb0-aa706cb4288d" providerId="ADAL" clId="{5C7FF45C-C4FF-46AD-BC19-6DCADC6B26FA}" dt="2020-02-18T17:26:33.213" v="1413" actId="1076"/>
          <ac:picMkLst>
            <pc:docMk/>
            <pc:sldMk cId="3156611697" sldId="283"/>
            <ac:picMk id="2" creationId="{641507FC-FCB1-4069-9C38-11F4BE0E82E8}"/>
          </ac:picMkLst>
        </pc:picChg>
        <pc:picChg chg="add mod">
          <ac:chgData name="David Leonardo Vargas Mogollon" userId="30ba4ddb-438d-4915-9bb0-aa706cb4288d" providerId="ADAL" clId="{5C7FF45C-C4FF-46AD-BC19-6DCADC6B26FA}" dt="2020-02-18T17:26:30.133" v="1412" actId="1076"/>
          <ac:picMkLst>
            <pc:docMk/>
            <pc:sldMk cId="3156611697" sldId="283"/>
            <ac:picMk id="3" creationId="{B7BC066B-3D7C-4FF0-BC91-BCEF03EEDEE6}"/>
          </ac:picMkLst>
        </pc:picChg>
        <pc:picChg chg="del">
          <ac:chgData name="David Leonardo Vargas Mogollon" userId="30ba4ddb-438d-4915-9bb0-aa706cb4288d" providerId="ADAL" clId="{5C7FF45C-C4FF-46AD-BC19-6DCADC6B26FA}" dt="2020-02-18T17:24:07.419" v="1400" actId="478"/>
          <ac:picMkLst>
            <pc:docMk/>
            <pc:sldMk cId="3156611697" sldId="283"/>
            <ac:picMk id="6" creationId="{F32BADDB-9ED5-49BB-8210-A917339FB8E1}"/>
          </ac:picMkLst>
        </pc:picChg>
        <pc:picChg chg="del">
          <ac:chgData name="David Leonardo Vargas Mogollon" userId="30ba4ddb-438d-4915-9bb0-aa706cb4288d" providerId="ADAL" clId="{5C7FF45C-C4FF-46AD-BC19-6DCADC6B26FA}" dt="2020-02-18T17:24:08.830" v="1401" actId="478"/>
          <ac:picMkLst>
            <pc:docMk/>
            <pc:sldMk cId="3156611697" sldId="283"/>
            <ac:picMk id="7" creationId="{A3C42E61-24C6-4D8C-9DF8-BBF3F1BC48AE}"/>
          </ac:picMkLst>
        </pc:picChg>
        <pc:picChg chg="add mod">
          <ac:chgData name="David Leonardo Vargas Mogollon" userId="30ba4ddb-438d-4915-9bb0-aa706cb4288d" providerId="ADAL" clId="{5C7FF45C-C4FF-46AD-BC19-6DCADC6B26FA}" dt="2020-02-18T17:27:29.694" v="1433" actId="1076"/>
          <ac:picMkLst>
            <pc:docMk/>
            <pc:sldMk cId="3156611697" sldId="283"/>
            <ac:picMk id="9" creationId="{E0A39E41-B01F-46F5-B9F3-51A8C2EF3D56}"/>
          </ac:picMkLst>
        </pc:picChg>
      </pc:sldChg>
    </pc:docChg>
  </pc:docChgLst>
  <pc:docChgLst>
    <pc:chgData name="David Leonardo Vargas Mogollon" userId="30ba4ddb-438d-4915-9bb0-aa706cb4288d" providerId="ADAL" clId="{63A4F649-52F6-482E-A1F1-9E58F5CF7972}"/>
    <pc:docChg chg="undo custSel addSld delSld modSld sldOrd">
      <pc:chgData name="David Leonardo Vargas Mogollon" userId="30ba4ddb-438d-4915-9bb0-aa706cb4288d" providerId="ADAL" clId="{63A4F649-52F6-482E-A1F1-9E58F5CF7972}" dt="2020-02-27T16:56:16.458" v="1007" actId="20577"/>
      <pc:docMkLst>
        <pc:docMk/>
      </pc:docMkLst>
      <pc:sldChg chg="modSp">
        <pc:chgData name="David Leonardo Vargas Mogollon" userId="30ba4ddb-438d-4915-9bb0-aa706cb4288d" providerId="ADAL" clId="{63A4F649-52F6-482E-A1F1-9E58F5CF7972}" dt="2020-02-27T16:01:41.386" v="105" actId="255"/>
        <pc:sldMkLst>
          <pc:docMk/>
          <pc:sldMk cId="658895893" sldId="260"/>
        </pc:sldMkLst>
        <pc:graphicFrameChg chg="mod">
          <ac:chgData name="David Leonardo Vargas Mogollon" userId="30ba4ddb-438d-4915-9bb0-aa706cb4288d" providerId="ADAL" clId="{63A4F649-52F6-482E-A1F1-9E58F5CF7972}" dt="2020-02-27T16:01:41.386" v="105" actId="255"/>
          <ac:graphicFrameMkLst>
            <pc:docMk/>
            <pc:sldMk cId="658895893" sldId="260"/>
            <ac:graphicFrameMk id="4" creationId="{C5F3BA63-FC91-4B40-BF1F-CDBB3AD35183}"/>
          </ac:graphicFrameMkLst>
        </pc:graphicFrameChg>
      </pc:sldChg>
      <pc:sldChg chg="addSp delSp modSp">
        <pc:chgData name="David Leonardo Vargas Mogollon" userId="30ba4ddb-438d-4915-9bb0-aa706cb4288d" providerId="ADAL" clId="{63A4F649-52F6-482E-A1F1-9E58F5CF7972}" dt="2020-02-27T16:04:56.620" v="129" actId="478"/>
        <pc:sldMkLst>
          <pc:docMk/>
          <pc:sldMk cId="1542602455" sldId="262"/>
        </pc:sldMkLst>
        <pc:spChg chg="mod">
          <ac:chgData name="David Leonardo Vargas Mogollon" userId="30ba4ddb-438d-4915-9bb0-aa706cb4288d" providerId="ADAL" clId="{63A4F649-52F6-482E-A1F1-9E58F5CF7972}" dt="2020-02-27T15:55:20.614" v="59" actId="20577"/>
          <ac:spMkLst>
            <pc:docMk/>
            <pc:sldMk cId="1542602455" sldId="262"/>
            <ac:spMk id="3" creationId="{752C7E82-54CD-4767-BC75-DCCEC2FEA208}"/>
          </ac:spMkLst>
        </pc:spChg>
        <pc:spChg chg="add del mod">
          <ac:chgData name="David Leonardo Vargas Mogollon" userId="30ba4ddb-438d-4915-9bb0-aa706cb4288d" providerId="ADAL" clId="{63A4F649-52F6-482E-A1F1-9E58F5CF7972}" dt="2020-02-27T15:57:48.120" v="70" actId="478"/>
          <ac:spMkLst>
            <pc:docMk/>
            <pc:sldMk cId="1542602455" sldId="262"/>
            <ac:spMk id="6" creationId="{5FFD3D2F-65D9-41D7-AA69-3739CC60C839}"/>
          </ac:spMkLst>
        </pc:spChg>
        <pc:graphicFrameChg chg="del">
          <ac:chgData name="David Leonardo Vargas Mogollon" userId="30ba4ddb-438d-4915-9bb0-aa706cb4288d" providerId="ADAL" clId="{63A4F649-52F6-482E-A1F1-9E58F5CF7972}" dt="2020-02-27T15:57:41.772" v="68" actId="478"/>
          <ac:graphicFrameMkLst>
            <pc:docMk/>
            <pc:sldMk cId="1542602455" sldId="262"/>
            <ac:graphicFrameMk id="4" creationId="{C5F3BA63-FC91-4B40-BF1F-CDBB3AD35183}"/>
          </ac:graphicFrameMkLst>
        </pc:graphicFrameChg>
        <pc:graphicFrameChg chg="add del">
          <ac:chgData name="David Leonardo Vargas Mogollon" userId="30ba4ddb-438d-4915-9bb0-aa706cb4288d" providerId="ADAL" clId="{63A4F649-52F6-482E-A1F1-9E58F5CF7972}" dt="2020-02-27T15:58:08.912" v="74" actId="478"/>
          <ac:graphicFrameMkLst>
            <pc:docMk/>
            <pc:sldMk cId="1542602455" sldId="262"/>
            <ac:graphicFrameMk id="7" creationId="{908482A8-17C7-4823-87EB-1E26332673DC}"/>
          </ac:graphicFrameMkLst>
        </pc:graphicFrameChg>
        <pc:graphicFrameChg chg="add del">
          <ac:chgData name="David Leonardo Vargas Mogollon" userId="30ba4ddb-438d-4915-9bb0-aa706cb4288d" providerId="ADAL" clId="{63A4F649-52F6-482E-A1F1-9E58F5CF7972}" dt="2020-02-27T16:04:56.620" v="129" actId="478"/>
          <ac:graphicFrameMkLst>
            <pc:docMk/>
            <pc:sldMk cId="1542602455" sldId="262"/>
            <ac:graphicFrameMk id="8" creationId="{EE8BD7FB-D2E7-4CB3-A501-481E1CAD9B10}"/>
          </ac:graphicFrameMkLst>
        </pc:graphicFrameChg>
        <pc:graphicFrameChg chg="add">
          <ac:chgData name="David Leonardo Vargas Mogollon" userId="30ba4ddb-438d-4915-9bb0-aa706cb4288d" providerId="ADAL" clId="{63A4F649-52F6-482E-A1F1-9E58F5CF7972}" dt="2020-02-27T16:04:53.915" v="128"/>
          <ac:graphicFrameMkLst>
            <pc:docMk/>
            <pc:sldMk cId="1542602455" sldId="262"/>
            <ac:graphicFrameMk id="9" creationId="{D8E2B266-14BD-4AE3-868D-A6673DAD8154}"/>
          </ac:graphicFrameMkLst>
        </pc:graphicFrameChg>
      </pc:sldChg>
      <pc:sldChg chg="addSp delSp modSp">
        <pc:chgData name="David Leonardo Vargas Mogollon" userId="30ba4ddb-438d-4915-9bb0-aa706cb4288d" providerId="ADAL" clId="{63A4F649-52F6-482E-A1F1-9E58F5CF7972}" dt="2020-02-27T15:58:03.828" v="73" actId="14100"/>
        <pc:sldMkLst>
          <pc:docMk/>
          <pc:sldMk cId="1966296665" sldId="265"/>
        </pc:sldMkLst>
        <pc:spChg chg="add del mod">
          <ac:chgData name="David Leonardo Vargas Mogollon" userId="30ba4ddb-438d-4915-9bb0-aa706cb4288d" providerId="ADAL" clId="{63A4F649-52F6-482E-A1F1-9E58F5CF7972}" dt="2020-02-27T15:54:11.070" v="48" actId="478"/>
          <ac:spMkLst>
            <pc:docMk/>
            <pc:sldMk cId="1966296665" sldId="265"/>
            <ac:spMk id="3" creationId="{0D49365A-1DD4-4530-A517-C05CA7C8DEE2}"/>
          </ac:spMkLst>
        </pc:spChg>
        <pc:graphicFrameChg chg="del">
          <ac:chgData name="David Leonardo Vargas Mogollon" userId="30ba4ddb-438d-4915-9bb0-aa706cb4288d" providerId="ADAL" clId="{63A4F649-52F6-482E-A1F1-9E58F5CF7972}" dt="2020-02-27T15:54:04.730" v="47" actId="478"/>
          <ac:graphicFrameMkLst>
            <pc:docMk/>
            <pc:sldMk cId="1966296665" sldId="265"/>
            <ac:graphicFrameMk id="4" creationId="{C5F3BA63-FC91-4B40-BF1F-CDBB3AD35183}"/>
          </ac:graphicFrameMkLst>
        </pc:graphicFrameChg>
        <pc:graphicFrameChg chg="add mod">
          <ac:chgData name="David Leonardo Vargas Mogollon" userId="30ba4ddb-438d-4915-9bb0-aa706cb4288d" providerId="ADAL" clId="{63A4F649-52F6-482E-A1F1-9E58F5CF7972}" dt="2020-02-27T15:58:03.828" v="73" actId="14100"/>
          <ac:graphicFrameMkLst>
            <pc:docMk/>
            <pc:sldMk cId="1966296665" sldId="265"/>
            <ac:graphicFrameMk id="5" creationId="{899E2A1D-A3ED-435F-9F9A-E8FB9ACF9AC2}"/>
          </ac:graphicFrameMkLst>
        </pc:graphicFrameChg>
      </pc:sldChg>
      <pc:sldChg chg="addSp delSp modSp">
        <pc:chgData name="David Leonardo Vargas Mogollon" userId="30ba4ddb-438d-4915-9bb0-aa706cb4288d" providerId="ADAL" clId="{63A4F649-52F6-482E-A1F1-9E58F5CF7972}" dt="2020-02-27T16:03:22.090" v="109" actId="403"/>
        <pc:sldMkLst>
          <pc:docMk/>
          <pc:sldMk cId="634383949" sldId="266"/>
        </pc:sldMkLst>
        <pc:spChg chg="add del mod">
          <ac:chgData name="David Leonardo Vargas Mogollon" userId="30ba4ddb-438d-4915-9bb0-aa706cb4288d" providerId="ADAL" clId="{63A4F649-52F6-482E-A1F1-9E58F5CF7972}" dt="2020-02-27T15:58:27.450" v="80" actId="478"/>
          <ac:spMkLst>
            <pc:docMk/>
            <pc:sldMk cId="634383949" sldId="266"/>
            <ac:spMk id="2" creationId="{A5BE3F47-22C5-43E3-AF0F-37C519472C2A}"/>
          </ac:spMkLst>
        </pc:spChg>
        <pc:spChg chg="mod">
          <ac:chgData name="David Leonardo Vargas Mogollon" userId="30ba4ddb-438d-4915-9bb0-aa706cb4288d" providerId="ADAL" clId="{63A4F649-52F6-482E-A1F1-9E58F5CF7972}" dt="2020-02-27T15:58:41.375" v="83" actId="14100"/>
          <ac:spMkLst>
            <pc:docMk/>
            <pc:sldMk cId="634383949" sldId="266"/>
            <ac:spMk id="5" creationId="{CE329BAF-83B4-417C-B324-289E8C213749}"/>
          </ac:spMkLst>
        </pc:spChg>
        <pc:spChg chg="mod">
          <ac:chgData name="David Leonardo Vargas Mogollon" userId="30ba4ddb-438d-4915-9bb0-aa706cb4288d" providerId="ADAL" clId="{63A4F649-52F6-482E-A1F1-9E58F5CF7972}" dt="2020-02-27T15:56:42.404" v="60" actId="20577"/>
          <ac:spMkLst>
            <pc:docMk/>
            <pc:sldMk cId="634383949" sldId="266"/>
            <ac:spMk id="12" creationId="{15C00C38-39EB-4414-A2B6-F12DB4BBFC30}"/>
          </ac:spMkLst>
        </pc:spChg>
        <pc:graphicFrameChg chg="del">
          <ac:chgData name="David Leonardo Vargas Mogollon" userId="30ba4ddb-438d-4915-9bb0-aa706cb4288d" providerId="ADAL" clId="{63A4F649-52F6-482E-A1F1-9E58F5CF7972}" dt="2020-02-27T15:58:14.399" v="76" actId="478"/>
          <ac:graphicFrameMkLst>
            <pc:docMk/>
            <pc:sldMk cId="634383949" sldId="266"/>
            <ac:graphicFrameMk id="4" creationId="{C5F3BA63-FC91-4B40-BF1F-CDBB3AD35183}"/>
          </ac:graphicFrameMkLst>
        </pc:graphicFrameChg>
        <pc:graphicFrameChg chg="add mod">
          <ac:chgData name="David Leonardo Vargas Mogollon" userId="30ba4ddb-438d-4915-9bb0-aa706cb4288d" providerId="ADAL" clId="{63A4F649-52F6-482E-A1F1-9E58F5CF7972}" dt="2020-02-27T16:03:22.090" v="109" actId="403"/>
          <ac:graphicFrameMkLst>
            <pc:docMk/>
            <pc:sldMk cId="634383949" sldId="266"/>
            <ac:graphicFrameMk id="10" creationId="{D999F1BE-F5A5-4A31-A8BB-A368752F7C2D}"/>
          </ac:graphicFrameMkLst>
        </pc:graphicFrameChg>
        <pc:picChg chg="mod">
          <ac:chgData name="David Leonardo Vargas Mogollon" userId="30ba4ddb-438d-4915-9bb0-aa706cb4288d" providerId="ADAL" clId="{63A4F649-52F6-482E-A1F1-9E58F5CF7972}" dt="2020-02-27T15:58:41.622" v="84" actId="14100"/>
          <ac:picMkLst>
            <pc:docMk/>
            <pc:sldMk cId="634383949" sldId="266"/>
            <ac:picMk id="6" creationId="{5F6C09CC-70CB-4DBE-A35F-713B7C0E4C08}"/>
          </ac:picMkLst>
        </pc:picChg>
      </pc:sldChg>
      <pc:sldChg chg="addSp delSp modSp">
        <pc:chgData name="David Leonardo Vargas Mogollon" userId="30ba4ddb-438d-4915-9bb0-aa706cb4288d" providerId="ADAL" clId="{63A4F649-52F6-482E-A1F1-9E58F5CF7972}" dt="2020-02-27T16:04:00.830" v="115" actId="478"/>
        <pc:sldMkLst>
          <pc:docMk/>
          <pc:sldMk cId="3866835044" sldId="267"/>
        </pc:sldMkLst>
        <pc:spChg chg="add del mod">
          <ac:chgData name="David Leonardo Vargas Mogollon" userId="30ba4ddb-438d-4915-9bb0-aa706cb4288d" providerId="ADAL" clId="{63A4F649-52F6-482E-A1F1-9E58F5CF7972}" dt="2020-02-27T16:04:00.830" v="115" actId="478"/>
          <ac:spMkLst>
            <pc:docMk/>
            <pc:sldMk cId="3866835044" sldId="267"/>
            <ac:spMk id="2" creationId="{ABD6AC28-E4EA-4839-BB7F-8B776ECC3EB5}"/>
          </ac:spMkLst>
        </pc:spChg>
        <pc:spChg chg="mod">
          <ac:chgData name="David Leonardo Vargas Mogollon" userId="30ba4ddb-438d-4915-9bb0-aa706cb4288d" providerId="ADAL" clId="{63A4F649-52F6-482E-A1F1-9E58F5CF7972}" dt="2020-02-27T15:56:51.812" v="62" actId="20577"/>
          <ac:spMkLst>
            <pc:docMk/>
            <pc:sldMk cId="3866835044" sldId="267"/>
            <ac:spMk id="18" creationId="{7A1F05DA-30D0-4FF0-A4C8-540300DD6D11}"/>
          </ac:spMkLst>
        </pc:spChg>
        <pc:graphicFrameChg chg="del">
          <ac:chgData name="David Leonardo Vargas Mogollon" userId="30ba4ddb-438d-4915-9bb0-aa706cb4288d" providerId="ADAL" clId="{63A4F649-52F6-482E-A1F1-9E58F5CF7972}" dt="2020-02-27T16:03:57.452" v="113" actId="478"/>
          <ac:graphicFrameMkLst>
            <pc:docMk/>
            <pc:sldMk cId="3866835044" sldId="267"/>
            <ac:graphicFrameMk id="4" creationId="{C5F3BA63-FC91-4B40-BF1F-CDBB3AD35183}"/>
          </ac:graphicFrameMkLst>
        </pc:graphicFrameChg>
        <pc:graphicFrameChg chg="add">
          <ac:chgData name="David Leonardo Vargas Mogollon" userId="30ba4ddb-438d-4915-9bb0-aa706cb4288d" providerId="ADAL" clId="{63A4F649-52F6-482E-A1F1-9E58F5CF7972}" dt="2020-02-27T16:03:57.759" v="114"/>
          <ac:graphicFrameMkLst>
            <pc:docMk/>
            <pc:sldMk cId="3866835044" sldId="267"/>
            <ac:graphicFrameMk id="16" creationId="{0BCCB417-0E08-44CF-9C8A-64185FC911D2}"/>
          </ac:graphicFrameMkLst>
        </pc:graphicFrameChg>
      </pc:sldChg>
      <pc:sldChg chg="addSp delSp modSp">
        <pc:chgData name="David Leonardo Vargas Mogollon" userId="30ba4ddb-438d-4915-9bb0-aa706cb4288d" providerId="ADAL" clId="{63A4F649-52F6-482E-A1F1-9E58F5CF7972}" dt="2020-02-27T16:03:41.337" v="112" actId="478"/>
        <pc:sldMkLst>
          <pc:docMk/>
          <pc:sldMk cId="3306039658" sldId="268"/>
        </pc:sldMkLst>
        <pc:spChg chg="add del mod">
          <ac:chgData name="David Leonardo Vargas Mogollon" userId="30ba4ddb-438d-4915-9bb0-aa706cb4288d" providerId="ADAL" clId="{63A4F649-52F6-482E-A1F1-9E58F5CF7972}" dt="2020-02-27T16:03:41.337" v="112" actId="478"/>
          <ac:spMkLst>
            <pc:docMk/>
            <pc:sldMk cId="3306039658" sldId="268"/>
            <ac:spMk id="6" creationId="{3A6925B4-B661-4B7A-A78F-D2D3B0F0F50D}"/>
          </ac:spMkLst>
        </pc:spChg>
        <pc:spChg chg="mod">
          <ac:chgData name="David Leonardo Vargas Mogollon" userId="30ba4ddb-438d-4915-9bb0-aa706cb4288d" providerId="ADAL" clId="{63A4F649-52F6-482E-A1F1-9E58F5CF7972}" dt="2020-02-27T15:56:47.810" v="61" actId="20577"/>
          <ac:spMkLst>
            <pc:docMk/>
            <pc:sldMk cId="3306039658" sldId="268"/>
            <ac:spMk id="13" creationId="{FCD6FC49-01A2-4D43-84FE-49C319276E1E}"/>
          </ac:spMkLst>
        </pc:spChg>
        <pc:graphicFrameChg chg="del">
          <ac:chgData name="David Leonardo Vargas Mogollon" userId="30ba4ddb-438d-4915-9bb0-aa706cb4288d" providerId="ADAL" clId="{63A4F649-52F6-482E-A1F1-9E58F5CF7972}" dt="2020-02-27T16:03:35.591" v="110" actId="478"/>
          <ac:graphicFrameMkLst>
            <pc:docMk/>
            <pc:sldMk cId="3306039658" sldId="268"/>
            <ac:graphicFrameMk id="4" creationId="{C5F3BA63-FC91-4B40-BF1F-CDBB3AD35183}"/>
          </ac:graphicFrameMkLst>
        </pc:graphicFrameChg>
        <pc:graphicFrameChg chg="add">
          <ac:chgData name="David Leonardo Vargas Mogollon" userId="30ba4ddb-438d-4915-9bb0-aa706cb4288d" providerId="ADAL" clId="{63A4F649-52F6-482E-A1F1-9E58F5CF7972}" dt="2020-02-27T16:03:35.887" v="111"/>
          <ac:graphicFrameMkLst>
            <pc:docMk/>
            <pc:sldMk cId="3306039658" sldId="268"/>
            <ac:graphicFrameMk id="12" creationId="{F365B224-4D5D-4E8F-A96D-2A0C8CA3FA3F}"/>
          </ac:graphicFrameMkLst>
        </pc:graphicFrameChg>
      </pc:sldChg>
      <pc:sldChg chg="addSp delSp modSp">
        <pc:chgData name="David Leonardo Vargas Mogollon" userId="30ba4ddb-438d-4915-9bb0-aa706cb4288d" providerId="ADAL" clId="{63A4F649-52F6-482E-A1F1-9E58F5CF7972}" dt="2020-02-27T16:04:07.482" v="118" actId="478"/>
        <pc:sldMkLst>
          <pc:docMk/>
          <pc:sldMk cId="106048541" sldId="269"/>
        </pc:sldMkLst>
        <pc:spChg chg="add del mod">
          <ac:chgData name="David Leonardo Vargas Mogollon" userId="30ba4ddb-438d-4915-9bb0-aa706cb4288d" providerId="ADAL" clId="{63A4F649-52F6-482E-A1F1-9E58F5CF7972}" dt="2020-02-27T16:04:07.482" v="118" actId="478"/>
          <ac:spMkLst>
            <pc:docMk/>
            <pc:sldMk cId="106048541" sldId="269"/>
            <ac:spMk id="6" creationId="{4A9D8295-6796-403C-BE65-8D5B0795774F}"/>
          </ac:spMkLst>
        </pc:spChg>
        <pc:spChg chg="mod">
          <ac:chgData name="David Leonardo Vargas Mogollon" userId="30ba4ddb-438d-4915-9bb0-aa706cb4288d" providerId="ADAL" clId="{63A4F649-52F6-482E-A1F1-9E58F5CF7972}" dt="2020-02-27T15:56:55.788" v="63" actId="20577"/>
          <ac:spMkLst>
            <pc:docMk/>
            <pc:sldMk cId="106048541" sldId="269"/>
            <ac:spMk id="20" creationId="{06A8DEBD-A439-4FA2-AADA-AA74B247FF45}"/>
          </ac:spMkLst>
        </pc:spChg>
        <pc:graphicFrameChg chg="del">
          <ac:chgData name="David Leonardo Vargas Mogollon" userId="30ba4ddb-438d-4915-9bb0-aa706cb4288d" providerId="ADAL" clId="{63A4F649-52F6-482E-A1F1-9E58F5CF7972}" dt="2020-02-27T16:04:04.316" v="116" actId="478"/>
          <ac:graphicFrameMkLst>
            <pc:docMk/>
            <pc:sldMk cId="106048541" sldId="269"/>
            <ac:graphicFrameMk id="4" creationId="{C5F3BA63-FC91-4B40-BF1F-CDBB3AD35183}"/>
          </ac:graphicFrameMkLst>
        </pc:graphicFrameChg>
        <pc:graphicFrameChg chg="add">
          <ac:chgData name="David Leonardo Vargas Mogollon" userId="30ba4ddb-438d-4915-9bb0-aa706cb4288d" providerId="ADAL" clId="{63A4F649-52F6-482E-A1F1-9E58F5CF7972}" dt="2020-02-27T16:04:04.636" v="117"/>
          <ac:graphicFrameMkLst>
            <pc:docMk/>
            <pc:sldMk cId="106048541" sldId="269"/>
            <ac:graphicFrameMk id="10" creationId="{722CA808-0CBF-4941-9E28-BB157E4EE0AB}"/>
          </ac:graphicFrameMkLst>
        </pc:graphicFrameChg>
      </pc:sldChg>
      <pc:sldChg chg="addSp delSp modSp">
        <pc:chgData name="David Leonardo Vargas Mogollon" userId="30ba4ddb-438d-4915-9bb0-aa706cb4288d" providerId="ADAL" clId="{63A4F649-52F6-482E-A1F1-9E58F5CF7972}" dt="2020-02-27T16:04:13.670" v="121" actId="478"/>
        <pc:sldMkLst>
          <pc:docMk/>
          <pc:sldMk cId="3607312655" sldId="270"/>
        </pc:sldMkLst>
        <pc:spChg chg="add del mod">
          <ac:chgData name="David Leonardo Vargas Mogollon" userId="30ba4ddb-438d-4915-9bb0-aa706cb4288d" providerId="ADAL" clId="{63A4F649-52F6-482E-A1F1-9E58F5CF7972}" dt="2020-02-27T16:04:13.670" v="121" actId="478"/>
          <ac:spMkLst>
            <pc:docMk/>
            <pc:sldMk cId="3607312655" sldId="270"/>
            <ac:spMk id="2" creationId="{43A7EE4C-B714-4CE5-B45E-E3EA418FB9FA}"/>
          </ac:spMkLst>
        </pc:spChg>
        <pc:spChg chg="mod">
          <ac:chgData name="David Leonardo Vargas Mogollon" userId="30ba4ddb-438d-4915-9bb0-aa706cb4288d" providerId="ADAL" clId="{63A4F649-52F6-482E-A1F1-9E58F5CF7972}" dt="2020-02-27T15:57:04.276" v="64" actId="20577"/>
          <ac:spMkLst>
            <pc:docMk/>
            <pc:sldMk cId="3607312655" sldId="270"/>
            <ac:spMk id="13" creationId="{7B6525DC-DD6A-4A37-A078-917FA5C43333}"/>
          </ac:spMkLst>
        </pc:spChg>
        <pc:graphicFrameChg chg="del">
          <ac:chgData name="David Leonardo Vargas Mogollon" userId="30ba4ddb-438d-4915-9bb0-aa706cb4288d" providerId="ADAL" clId="{63A4F649-52F6-482E-A1F1-9E58F5CF7972}" dt="2020-02-27T16:04:11.449" v="119" actId="478"/>
          <ac:graphicFrameMkLst>
            <pc:docMk/>
            <pc:sldMk cId="3607312655" sldId="270"/>
            <ac:graphicFrameMk id="4" creationId="{C5F3BA63-FC91-4B40-BF1F-CDBB3AD35183}"/>
          </ac:graphicFrameMkLst>
        </pc:graphicFrameChg>
        <pc:graphicFrameChg chg="add">
          <ac:chgData name="David Leonardo Vargas Mogollon" userId="30ba4ddb-438d-4915-9bb0-aa706cb4288d" providerId="ADAL" clId="{63A4F649-52F6-482E-A1F1-9E58F5CF7972}" dt="2020-02-27T16:04:11.685" v="120"/>
          <ac:graphicFrameMkLst>
            <pc:docMk/>
            <pc:sldMk cId="3607312655" sldId="270"/>
            <ac:graphicFrameMk id="10" creationId="{4D097480-F40D-477C-BD19-952497770B63}"/>
          </ac:graphicFrameMkLst>
        </pc:graphicFrameChg>
      </pc:sldChg>
      <pc:sldChg chg="del">
        <pc:chgData name="David Leonardo Vargas Mogollon" userId="30ba4ddb-438d-4915-9bb0-aa706cb4288d" providerId="ADAL" clId="{63A4F649-52F6-482E-A1F1-9E58F5CF7972}" dt="2020-02-27T15:57:20.045" v="65" actId="2696"/>
        <pc:sldMkLst>
          <pc:docMk/>
          <pc:sldMk cId="3762666285" sldId="271"/>
        </pc:sldMkLst>
      </pc:sldChg>
      <pc:sldChg chg="addSp delSp modSp">
        <pc:chgData name="David Leonardo Vargas Mogollon" userId="30ba4ddb-438d-4915-9bb0-aa706cb4288d" providerId="ADAL" clId="{63A4F649-52F6-482E-A1F1-9E58F5CF7972}" dt="2020-02-27T16:38:43.820" v="506"/>
        <pc:sldMkLst>
          <pc:docMk/>
          <pc:sldMk cId="929017271" sldId="272"/>
        </pc:sldMkLst>
        <pc:spChg chg="mod">
          <ac:chgData name="David Leonardo Vargas Mogollon" userId="30ba4ddb-438d-4915-9bb0-aa706cb4288d" providerId="ADAL" clId="{63A4F649-52F6-482E-A1F1-9E58F5CF7972}" dt="2020-02-27T16:36:42.379" v="343" actId="20577"/>
          <ac:spMkLst>
            <pc:docMk/>
            <pc:sldMk cId="929017271" sldId="272"/>
            <ac:spMk id="2" creationId="{7ADA5F5A-52B7-46C3-A683-3C29C36656D5}"/>
          </ac:spMkLst>
        </pc:spChg>
        <pc:spChg chg="mod">
          <ac:chgData name="David Leonardo Vargas Mogollon" userId="30ba4ddb-438d-4915-9bb0-aa706cb4288d" providerId="ADAL" clId="{63A4F649-52F6-482E-A1F1-9E58F5CF7972}" dt="2020-02-27T16:37:03.652" v="372" actId="20577"/>
          <ac:spMkLst>
            <pc:docMk/>
            <pc:sldMk cId="929017271" sldId="272"/>
            <ac:spMk id="3" creationId="{752C7E82-54CD-4767-BC75-DCCEC2FEA208}"/>
          </ac:spMkLst>
        </pc:spChg>
        <pc:spChg chg="mod">
          <ac:chgData name="David Leonardo Vargas Mogollon" userId="30ba4ddb-438d-4915-9bb0-aa706cb4288d" providerId="ADAL" clId="{63A4F649-52F6-482E-A1F1-9E58F5CF7972}" dt="2020-02-27T16:38:43.820" v="506"/>
          <ac:spMkLst>
            <pc:docMk/>
            <pc:sldMk cId="929017271" sldId="272"/>
            <ac:spMk id="5" creationId="{ED45B66F-3EBD-4D20-B8D9-5EDC53100B46}"/>
          </ac:spMkLst>
        </pc:spChg>
        <pc:spChg chg="add del mod">
          <ac:chgData name="David Leonardo Vargas Mogollon" userId="30ba4ddb-438d-4915-9bb0-aa706cb4288d" providerId="ADAL" clId="{63A4F649-52F6-482E-A1F1-9E58F5CF7972}" dt="2020-02-27T16:17:08.843" v="206" actId="478"/>
          <ac:spMkLst>
            <pc:docMk/>
            <pc:sldMk cId="929017271" sldId="272"/>
            <ac:spMk id="6" creationId="{942C9AFF-D303-4008-949A-65CCE0498640}"/>
          </ac:spMkLst>
        </pc:spChg>
        <pc:graphicFrameChg chg="del">
          <ac:chgData name="David Leonardo Vargas Mogollon" userId="30ba4ddb-438d-4915-9bb0-aa706cb4288d" providerId="ADAL" clId="{63A4F649-52F6-482E-A1F1-9E58F5CF7972}" dt="2020-02-27T16:17:06.079" v="204" actId="478"/>
          <ac:graphicFrameMkLst>
            <pc:docMk/>
            <pc:sldMk cId="929017271" sldId="272"/>
            <ac:graphicFrameMk id="4" creationId="{C5F3BA63-FC91-4B40-BF1F-CDBB3AD35183}"/>
          </ac:graphicFrameMkLst>
        </pc:graphicFrameChg>
        <pc:graphicFrameChg chg="add mod">
          <ac:chgData name="David Leonardo Vargas Mogollon" userId="30ba4ddb-438d-4915-9bb0-aa706cb4288d" providerId="ADAL" clId="{63A4F649-52F6-482E-A1F1-9E58F5CF7972}" dt="2020-02-27T16:35:17.430" v="325" actId="404"/>
          <ac:graphicFrameMkLst>
            <pc:docMk/>
            <pc:sldMk cId="929017271" sldId="272"/>
            <ac:graphicFrameMk id="7" creationId="{903346D2-632F-428D-B03F-6BCE0E16BA39}"/>
          </ac:graphicFrameMkLst>
        </pc:graphicFrameChg>
      </pc:sldChg>
      <pc:sldChg chg="addSp delSp modSp">
        <pc:chgData name="David Leonardo Vargas Mogollon" userId="30ba4ddb-438d-4915-9bb0-aa706cb4288d" providerId="ADAL" clId="{63A4F649-52F6-482E-A1F1-9E58F5CF7972}" dt="2020-02-27T16:12:44.013" v="187" actId="404"/>
        <pc:sldMkLst>
          <pc:docMk/>
          <pc:sldMk cId="3780764351" sldId="273"/>
        </pc:sldMkLst>
        <pc:spChg chg="add del mod">
          <ac:chgData name="David Leonardo Vargas Mogollon" userId="30ba4ddb-438d-4915-9bb0-aa706cb4288d" providerId="ADAL" clId="{63A4F649-52F6-482E-A1F1-9E58F5CF7972}" dt="2020-02-27T16:11:59.647" v="173" actId="478"/>
          <ac:spMkLst>
            <pc:docMk/>
            <pc:sldMk cId="3780764351" sldId="273"/>
            <ac:spMk id="3" creationId="{53F65460-CCE1-496F-9895-433564E1149C}"/>
          </ac:spMkLst>
        </pc:spChg>
        <pc:graphicFrameChg chg="del">
          <ac:chgData name="David Leonardo Vargas Mogollon" userId="30ba4ddb-438d-4915-9bb0-aa706cb4288d" providerId="ADAL" clId="{63A4F649-52F6-482E-A1F1-9E58F5CF7972}" dt="2020-02-27T16:11:56.799" v="172" actId="478"/>
          <ac:graphicFrameMkLst>
            <pc:docMk/>
            <pc:sldMk cId="3780764351" sldId="273"/>
            <ac:graphicFrameMk id="4" creationId="{C5F3BA63-FC91-4B40-BF1F-CDBB3AD35183}"/>
          </ac:graphicFrameMkLst>
        </pc:graphicFrameChg>
        <pc:graphicFrameChg chg="add mod">
          <ac:chgData name="David Leonardo Vargas Mogollon" userId="30ba4ddb-438d-4915-9bb0-aa706cb4288d" providerId="ADAL" clId="{63A4F649-52F6-482E-A1F1-9E58F5CF7972}" dt="2020-02-27T16:12:44.013" v="187" actId="404"/>
          <ac:graphicFrameMkLst>
            <pc:docMk/>
            <pc:sldMk cId="3780764351" sldId="273"/>
            <ac:graphicFrameMk id="11" creationId="{08EE375C-5A15-4BC1-A106-7C542D03C9CD}"/>
          </ac:graphicFrameMkLst>
        </pc:graphicFrameChg>
      </pc:sldChg>
      <pc:sldChg chg="addSp delSp modSp">
        <pc:chgData name="David Leonardo Vargas Mogollon" userId="30ba4ddb-438d-4915-9bb0-aa706cb4288d" providerId="ADAL" clId="{63A4F649-52F6-482E-A1F1-9E58F5CF7972}" dt="2020-02-27T16:25:52.828" v="308" actId="20577"/>
        <pc:sldMkLst>
          <pc:docMk/>
          <pc:sldMk cId="2133127225" sldId="275"/>
        </pc:sldMkLst>
        <pc:spChg chg="add del mod">
          <ac:chgData name="David Leonardo Vargas Mogollon" userId="30ba4ddb-438d-4915-9bb0-aa706cb4288d" providerId="ADAL" clId="{63A4F649-52F6-482E-A1F1-9E58F5CF7972}" dt="2020-02-27T16:24:37.155" v="265" actId="478"/>
          <ac:spMkLst>
            <pc:docMk/>
            <pc:sldMk cId="2133127225" sldId="275"/>
            <ac:spMk id="11" creationId="{17664ECB-830F-4DB2-89C2-3B1EC1D59BE0}"/>
          </ac:spMkLst>
        </pc:spChg>
        <pc:spChg chg="add del mod">
          <ac:chgData name="David Leonardo Vargas Mogollon" userId="30ba4ddb-438d-4915-9bb0-aa706cb4288d" providerId="ADAL" clId="{63A4F649-52F6-482E-A1F1-9E58F5CF7972}" dt="2020-02-27T16:24:39.446" v="266" actId="478"/>
          <ac:spMkLst>
            <pc:docMk/>
            <pc:sldMk cId="2133127225" sldId="275"/>
            <ac:spMk id="12" creationId="{EF8DB3EF-7287-43CF-9DA1-F2902BF443FE}"/>
          </ac:spMkLst>
        </pc:spChg>
        <pc:spChg chg="mod">
          <ac:chgData name="David Leonardo Vargas Mogollon" userId="30ba4ddb-438d-4915-9bb0-aa706cb4288d" providerId="ADAL" clId="{63A4F649-52F6-482E-A1F1-9E58F5CF7972}" dt="2020-02-27T16:22:32.319" v="223" actId="1076"/>
          <ac:spMkLst>
            <pc:docMk/>
            <pc:sldMk cId="2133127225" sldId="275"/>
            <ac:spMk id="17" creationId="{0AE3C656-FA89-4493-B479-ED5E79495889}"/>
          </ac:spMkLst>
        </pc:spChg>
        <pc:spChg chg="mod">
          <ac:chgData name="David Leonardo Vargas Mogollon" userId="30ba4ddb-438d-4915-9bb0-aa706cb4288d" providerId="ADAL" clId="{63A4F649-52F6-482E-A1F1-9E58F5CF7972}" dt="2020-02-27T16:25:52.828" v="308" actId="20577"/>
          <ac:spMkLst>
            <pc:docMk/>
            <pc:sldMk cId="2133127225" sldId="275"/>
            <ac:spMk id="18" creationId="{3E15DD4F-E6EA-4183-877F-5BBC29D031BA}"/>
          </ac:spMkLst>
        </pc:spChg>
        <pc:graphicFrameChg chg="add">
          <ac:chgData name="David Leonardo Vargas Mogollon" userId="30ba4ddb-438d-4915-9bb0-aa706cb4288d" providerId="ADAL" clId="{63A4F649-52F6-482E-A1F1-9E58F5CF7972}" dt="2020-02-27T16:12:55.274" v="189"/>
          <ac:graphicFrameMkLst>
            <pc:docMk/>
            <pc:sldMk cId="2133127225" sldId="275"/>
            <ac:graphicFrameMk id="9" creationId="{74872879-56A8-46B2-9C43-607693641314}"/>
          </ac:graphicFrameMkLst>
        </pc:graphicFrameChg>
        <pc:graphicFrameChg chg="del">
          <ac:chgData name="David Leonardo Vargas Mogollon" userId="30ba4ddb-438d-4915-9bb0-aa706cb4288d" providerId="ADAL" clId="{63A4F649-52F6-482E-A1F1-9E58F5CF7972}" dt="2020-02-27T16:12:55.060" v="188" actId="478"/>
          <ac:graphicFrameMkLst>
            <pc:docMk/>
            <pc:sldMk cId="2133127225" sldId="275"/>
            <ac:graphicFrameMk id="10" creationId="{9BB2B20B-AB60-423E-8EDD-AFAAF6F2BECA}"/>
          </ac:graphicFrameMkLst>
        </pc:graphicFrameChg>
        <pc:picChg chg="add mod modCrop">
          <ac:chgData name="David Leonardo Vargas Mogollon" userId="30ba4ddb-438d-4915-9bb0-aa706cb4288d" providerId="ADAL" clId="{63A4F649-52F6-482E-A1F1-9E58F5CF7972}" dt="2020-02-27T16:25:32.683" v="295" actId="1076"/>
          <ac:picMkLst>
            <pc:docMk/>
            <pc:sldMk cId="2133127225" sldId="275"/>
            <ac:picMk id="2" creationId="{1578E291-F4A9-43E4-88CE-E5C579B88EE9}"/>
          </ac:picMkLst>
        </pc:picChg>
        <pc:picChg chg="add del mod">
          <ac:chgData name="David Leonardo Vargas Mogollon" userId="30ba4ddb-438d-4915-9bb0-aa706cb4288d" providerId="ADAL" clId="{63A4F649-52F6-482E-A1F1-9E58F5CF7972}" dt="2020-02-27T16:24:42.187" v="267"/>
          <ac:picMkLst>
            <pc:docMk/>
            <pc:sldMk cId="2133127225" sldId="275"/>
            <ac:picMk id="3" creationId="{0281084C-F379-47BC-BBB8-FA8A8C24626C}"/>
          </ac:picMkLst>
        </pc:picChg>
        <pc:picChg chg="mod modCrop">
          <ac:chgData name="David Leonardo Vargas Mogollon" userId="30ba4ddb-438d-4915-9bb0-aa706cb4288d" providerId="ADAL" clId="{63A4F649-52F6-482E-A1F1-9E58F5CF7972}" dt="2020-02-27T16:22:25.799" v="222" actId="732"/>
          <ac:picMkLst>
            <pc:docMk/>
            <pc:sldMk cId="2133127225" sldId="275"/>
            <ac:picMk id="7" creationId="{43B95C39-CFB6-4A48-A616-E8F6CDFBE820}"/>
          </ac:picMkLst>
        </pc:picChg>
        <pc:picChg chg="del">
          <ac:chgData name="David Leonardo Vargas Mogollon" userId="30ba4ddb-438d-4915-9bb0-aa706cb4288d" providerId="ADAL" clId="{63A4F649-52F6-482E-A1F1-9E58F5CF7972}" dt="2020-02-27T16:20:34.356" v="215" actId="478"/>
          <ac:picMkLst>
            <pc:docMk/>
            <pc:sldMk cId="2133127225" sldId="275"/>
            <ac:picMk id="8" creationId="{C5C104DE-DC96-43C5-870E-D033248BC5EB}"/>
          </ac:picMkLst>
        </pc:picChg>
      </pc:sldChg>
      <pc:sldChg chg="addSp delSp modSp">
        <pc:chgData name="David Leonardo Vargas Mogollon" userId="30ba4ddb-438d-4915-9bb0-aa706cb4288d" providerId="ADAL" clId="{63A4F649-52F6-482E-A1F1-9E58F5CF7972}" dt="2020-02-27T16:33:53.109" v="310" actId="20577"/>
        <pc:sldMkLst>
          <pc:docMk/>
          <pc:sldMk cId="3216737081" sldId="276"/>
        </pc:sldMkLst>
        <pc:spChg chg="add del mod">
          <ac:chgData name="David Leonardo Vargas Mogollon" userId="30ba4ddb-438d-4915-9bb0-aa706cb4288d" providerId="ADAL" clId="{63A4F649-52F6-482E-A1F1-9E58F5CF7972}" dt="2020-02-27T16:16:20.054" v="192" actId="478"/>
          <ac:spMkLst>
            <pc:docMk/>
            <pc:sldMk cId="3216737081" sldId="276"/>
            <ac:spMk id="3" creationId="{5EEF3817-6EA1-4370-99D2-07912698BDBC}"/>
          </ac:spMkLst>
        </pc:spChg>
        <pc:spChg chg="mod">
          <ac:chgData name="David Leonardo Vargas Mogollon" userId="30ba4ddb-438d-4915-9bb0-aa706cb4288d" providerId="ADAL" clId="{63A4F649-52F6-482E-A1F1-9E58F5CF7972}" dt="2020-02-27T16:33:53.109" v="310" actId="20577"/>
          <ac:spMkLst>
            <pc:docMk/>
            <pc:sldMk cId="3216737081" sldId="276"/>
            <ac:spMk id="5" creationId="{ED64B8F5-0ACB-47F9-9FEB-2C77F33BE1F7}"/>
          </ac:spMkLst>
        </pc:spChg>
        <pc:graphicFrameChg chg="del">
          <ac:chgData name="David Leonardo Vargas Mogollon" userId="30ba4ddb-438d-4915-9bb0-aa706cb4288d" providerId="ADAL" clId="{63A4F649-52F6-482E-A1F1-9E58F5CF7972}" dt="2020-02-27T16:16:16.546" v="190" actId="478"/>
          <ac:graphicFrameMkLst>
            <pc:docMk/>
            <pc:sldMk cId="3216737081" sldId="276"/>
            <ac:graphicFrameMk id="4" creationId="{C5F3BA63-FC91-4B40-BF1F-CDBB3AD35183}"/>
          </ac:graphicFrameMkLst>
        </pc:graphicFrameChg>
        <pc:graphicFrameChg chg="add mod">
          <ac:chgData name="David Leonardo Vargas Mogollon" userId="30ba4ddb-438d-4915-9bb0-aa706cb4288d" providerId="ADAL" clId="{63A4F649-52F6-482E-A1F1-9E58F5CF7972}" dt="2020-02-27T16:16:51.403" v="200" actId="108"/>
          <ac:graphicFrameMkLst>
            <pc:docMk/>
            <pc:sldMk cId="3216737081" sldId="276"/>
            <ac:graphicFrameMk id="6" creationId="{9208F71E-2FD0-40AA-B247-88941BEA59A3}"/>
          </ac:graphicFrameMkLst>
        </pc:graphicFrameChg>
      </pc:sldChg>
      <pc:sldChg chg="addSp delSp modSp">
        <pc:chgData name="David Leonardo Vargas Mogollon" userId="30ba4ddb-438d-4915-9bb0-aa706cb4288d" providerId="ADAL" clId="{63A4F649-52F6-482E-A1F1-9E58F5CF7972}" dt="2020-02-27T16:17:00.071" v="203"/>
        <pc:sldMkLst>
          <pc:docMk/>
          <pc:sldMk cId="616387783" sldId="277"/>
        </pc:sldMkLst>
        <pc:spChg chg="add del mod">
          <ac:chgData name="David Leonardo Vargas Mogollon" userId="30ba4ddb-438d-4915-9bb0-aa706cb4288d" providerId="ADAL" clId="{63A4F649-52F6-482E-A1F1-9E58F5CF7972}" dt="2020-02-27T16:16:59.836" v="202" actId="478"/>
          <ac:spMkLst>
            <pc:docMk/>
            <pc:sldMk cId="616387783" sldId="277"/>
            <ac:spMk id="4" creationId="{42E1283C-3A71-49AC-8C5E-53B72023A42B}"/>
          </ac:spMkLst>
        </pc:spChg>
        <pc:graphicFrameChg chg="del">
          <ac:chgData name="David Leonardo Vargas Mogollon" userId="30ba4ddb-438d-4915-9bb0-aa706cb4288d" providerId="ADAL" clId="{63A4F649-52F6-482E-A1F1-9E58F5CF7972}" dt="2020-02-27T16:16:57.317" v="201" actId="478"/>
          <ac:graphicFrameMkLst>
            <pc:docMk/>
            <pc:sldMk cId="616387783" sldId="277"/>
            <ac:graphicFrameMk id="9" creationId="{E8D7D6E7-79D6-43BF-9441-6B914F4467FD}"/>
          </ac:graphicFrameMkLst>
        </pc:graphicFrameChg>
        <pc:graphicFrameChg chg="add">
          <ac:chgData name="David Leonardo Vargas Mogollon" userId="30ba4ddb-438d-4915-9bb0-aa706cb4288d" providerId="ADAL" clId="{63A4F649-52F6-482E-A1F1-9E58F5CF7972}" dt="2020-02-27T16:17:00.071" v="203"/>
          <ac:graphicFrameMkLst>
            <pc:docMk/>
            <pc:sldMk cId="616387783" sldId="277"/>
            <ac:graphicFrameMk id="10" creationId="{80DCB3D6-3C53-41FD-80DD-F4460A4F791B}"/>
          </ac:graphicFrameMkLst>
        </pc:graphicFrameChg>
      </pc:sldChg>
      <pc:sldChg chg="addSp delSp modSp">
        <pc:chgData name="David Leonardo Vargas Mogollon" userId="30ba4ddb-438d-4915-9bb0-aa706cb4288d" providerId="ADAL" clId="{63A4F649-52F6-482E-A1F1-9E58F5CF7972}" dt="2020-02-27T16:11:07.548" v="165" actId="404"/>
        <pc:sldMkLst>
          <pc:docMk/>
          <pc:sldMk cId="712939568" sldId="278"/>
        </pc:sldMkLst>
        <pc:spChg chg="add del mod">
          <ac:chgData name="David Leonardo Vargas Mogollon" userId="30ba4ddb-438d-4915-9bb0-aa706cb4288d" providerId="ADAL" clId="{63A4F649-52F6-482E-A1F1-9E58F5CF7972}" dt="2020-02-27T16:04:39.784" v="127" actId="478"/>
          <ac:spMkLst>
            <pc:docMk/>
            <pc:sldMk cId="712939568" sldId="278"/>
            <ac:spMk id="3" creationId="{AA3C29BF-9400-4A88-AF99-9315B174EF93}"/>
          </ac:spMkLst>
        </pc:spChg>
        <pc:graphicFrameChg chg="del">
          <ac:chgData name="David Leonardo Vargas Mogollon" userId="30ba4ddb-438d-4915-9bb0-aa706cb4288d" providerId="ADAL" clId="{63A4F649-52F6-482E-A1F1-9E58F5CF7972}" dt="2020-02-27T16:04:35.271" v="125" actId="478"/>
          <ac:graphicFrameMkLst>
            <pc:docMk/>
            <pc:sldMk cId="712939568" sldId="278"/>
            <ac:graphicFrameMk id="4" creationId="{C5F3BA63-FC91-4B40-BF1F-CDBB3AD35183}"/>
          </ac:graphicFrameMkLst>
        </pc:graphicFrameChg>
        <pc:graphicFrameChg chg="add mod">
          <ac:chgData name="David Leonardo Vargas Mogollon" userId="30ba4ddb-438d-4915-9bb0-aa706cb4288d" providerId="ADAL" clId="{63A4F649-52F6-482E-A1F1-9E58F5CF7972}" dt="2020-02-27T16:11:07.548" v="165" actId="404"/>
          <ac:graphicFrameMkLst>
            <pc:docMk/>
            <pc:sldMk cId="712939568" sldId="278"/>
            <ac:graphicFrameMk id="6" creationId="{6925D5C1-B3A5-4DD6-8DDB-683E2F9FEA88}"/>
          </ac:graphicFrameMkLst>
        </pc:graphicFrameChg>
      </pc:sldChg>
      <pc:sldChg chg="del">
        <pc:chgData name="David Leonardo Vargas Mogollon" userId="30ba4ddb-438d-4915-9bb0-aa706cb4288d" providerId="ADAL" clId="{63A4F649-52F6-482E-A1F1-9E58F5CF7972}" dt="2020-02-27T15:57:20.061" v="66" actId="2696"/>
        <pc:sldMkLst>
          <pc:docMk/>
          <pc:sldMk cId="3336724037" sldId="280"/>
        </pc:sldMkLst>
      </pc:sldChg>
      <pc:sldChg chg="addSp delSp">
        <pc:chgData name="David Leonardo Vargas Mogollon" userId="30ba4ddb-438d-4915-9bb0-aa706cb4288d" providerId="ADAL" clId="{63A4F649-52F6-482E-A1F1-9E58F5CF7972}" dt="2020-02-27T16:11:34.652" v="169"/>
        <pc:sldMkLst>
          <pc:docMk/>
          <pc:sldMk cId="458145131" sldId="281"/>
        </pc:sldMkLst>
        <pc:graphicFrameChg chg="add del">
          <ac:chgData name="David Leonardo Vargas Mogollon" userId="30ba4ddb-438d-4915-9bb0-aa706cb4288d" providerId="ADAL" clId="{63A4F649-52F6-482E-A1F1-9E58F5CF7972}" dt="2020-02-27T16:11:32.580" v="167"/>
          <ac:graphicFrameMkLst>
            <pc:docMk/>
            <pc:sldMk cId="458145131" sldId="281"/>
            <ac:graphicFrameMk id="9" creationId="{4BA7156E-FBF5-4002-B695-96948461E50B}"/>
          </ac:graphicFrameMkLst>
        </pc:graphicFrameChg>
        <pc:graphicFrameChg chg="del">
          <ac:chgData name="David Leonardo Vargas Mogollon" userId="30ba4ddb-438d-4915-9bb0-aa706cb4288d" providerId="ADAL" clId="{63A4F649-52F6-482E-A1F1-9E58F5CF7972}" dt="2020-02-27T16:11:34.193" v="168" actId="478"/>
          <ac:graphicFrameMkLst>
            <pc:docMk/>
            <pc:sldMk cId="458145131" sldId="281"/>
            <ac:graphicFrameMk id="10" creationId="{8BEF34CC-6438-4002-BE7C-965202900090}"/>
          </ac:graphicFrameMkLst>
        </pc:graphicFrameChg>
        <pc:graphicFrameChg chg="add">
          <ac:chgData name="David Leonardo Vargas Mogollon" userId="30ba4ddb-438d-4915-9bb0-aa706cb4288d" providerId="ADAL" clId="{63A4F649-52F6-482E-A1F1-9E58F5CF7972}" dt="2020-02-27T16:11:34.652" v="169"/>
          <ac:graphicFrameMkLst>
            <pc:docMk/>
            <pc:sldMk cId="458145131" sldId="281"/>
            <ac:graphicFrameMk id="11" creationId="{8D2B54EA-7DB1-4C52-B830-382BB01D058A}"/>
          </ac:graphicFrameMkLst>
        </pc:graphicFrameChg>
      </pc:sldChg>
      <pc:sldChg chg="addSp delSp">
        <pc:chgData name="David Leonardo Vargas Mogollon" userId="30ba4ddb-438d-4915-9bb0-aa706cb4288d" providerId="ADAL" clId="{63A4F649-52F6-482E-A1F1-9E58F5CF7972}" dt="2020-02-27T16:11:44.625" v="171"/>
        <pc:sldMkLst>
          <pc:docMk/>
          <pc:sldMk cId="2666628378" sldId="282"/>
        </pc:sldMkLst>
        <pc:graphicFrameChg chg="add">
          <ac:chgData name="David Leonardo Vargas Mogollon" userId="30ba4ddb-438d-4915-9bb0-aa706cb4288d" providerId="ADAL" clId="{63A4F649-52F6-482E-A1F1-9E58F5CF7972}" dt="2020-02-27T16:11:44.625" v="171"/>
          <ac:graphicFrameMkLst>
            <pc:docMk/>
            <pc:sldMk cId="2666628378" sldId="282"/>
            <ac:graphicFrameMk id="7" creationId="{9C492671-6524-418A-861D-DB186458B49A}"/>
          </ac:graphicFrameMkLst>
        </pc:graphicFrameChg>
        <pc:graphicFrameChg chg="del">
          <ac:chgData name="David Leonardo Vargas Mogollon" userId="30ba4ddb-438d-4915-9bb0-aa706cb4288d" providerId="ADAL" clId="{63A4F649-52F6-482E-A1F1-9E58F5CF7972}" dt="2020-02-27T16:11:44.171" v="170" actId="478"/>
          <ac:graphicFrameMkLst>
            <pc:docMk/>
            <pc:sldMk cId="2666628378" sldId="282"/>
            <ac:graphicFrameMk id="10" creationId="{8BEF34CC-6438-4002-BE7C-965202900090}"/>
          </ac:graphicFrameMkLst>
        </pc:graphicFrameChg>
      </pc:sldChg>
      <pc:sldChg chg="addSp delSp modSp">
        <pc:chgData name="David Leonardo Vargas Mogollon" userId="30ba4ddb-438d-4915-9bb0-aa706cb4288d" providerId="ADAL" clId="{63A4F649-52F6-482E-A1F1-9E58F5CF7972}" dt="2020-02-27T16:08:56.623" v="152" actId="478"/>
        <pc:sldMkLst>
          <pc:docMk/>
          <pc:sldMk cId="3156611697" sldId="283"/>
        </pc:sldMkLst>
        <pc:spChg chg="add del mod">
          <ac:chgData name="David Leonardo Vargas Mogollon" userId="30ba4ddb-438d-4915-9bb0-aa706cb4288d" providerId="ADAL" clId="{63A4F649-52F6-482E-A1F1-9E58F5CF7972}" dt="2020-02-27T16:04:24.492" v="124" actId="478"/>
          <ac:spMkLst>
            <pc:docMk/>
            <pc:sldMk cId="3156611697" sldId="283"/>
            <ac:spMk id="6" creationId="{DAA724B4-7103-4568-BF5E-46DA1022F316}"/>
          </ac:spMkLst>
        </pc:spChg>
        <pc:spChg chg="add del mod">
          <ac:chgData name="David Leonardo Vargas Mogollon" userId="30ba4ddb-438d-4915-9bb0-aa706cb4288d" providerId="ADAL" clId="{63A4F649-52F6-482E-A1F1-9E58F5CF7972}" dt="2020-02-27T16:07:13.785" v="138" actId="478"/>
          <ac:spMkLst>
            <pc:docMk/>
            <pc:sldMk cId="3156611697" sldId="283"/>
            <ac:spMk id="7" creationId="{15280B36-9CF0-44D8-A6F0-C3E1CB35A9D4}"/>
          </ac:spMkLst>
        </pc:spChg>
        <pc:spChg chg="add del mod">
          <ac:chgData name="David Leonardo Vargas Mogollon" userId="30ba4ddb-438d-4915-9bb0-aa706cb4288d" providerId="ADAL" clId="{63A4F649-52F6-482E-A1F1-9E58F5CF7972}" dt="2020-02-27T16:08:55.019" v="150" actId="478"/>
          <ac:spMkLst>
            <pc:docMk/>
            <pc:sldMk cId="3156611697" sldId="283"/>
            <ac:spMk id="8" creationId="{B84E6D60-ACFC-4C95-B7E2-16124E0CE2FE}"/>
          </ac:spMkLst>
        </pc:spChg>
        <pc:spChg chg="add del mod">
          <ac:chgData name="David Leonardo Vargas Mogollon" userId="30ba4ddb-438d-4915-9bb0-aa706cb4288d" providerId="ADAL" clId="{63A4F649-52F6-482E-A1F1-9E58F5CF7972}" dt="2020-02-27T16:08:56.623" v="152" actId="478"/>
          <ac:spMkLst>
            <pc:docMk/>
            <pc:sldMk cId="3156611697" sldId="283"/>
            <ac:spMk id="10" creationId="{3D2299EF-7713-4ED5-AFB6-B147CA5B576B}"/>
          </ac:spMkLst>
        </pc:spChg>
        <pc:spChg chg="del">
          <ac:chgData name="David Leonardo Vargas Mogollon" userId="30ba4ddb-438d-4915-9bb0-aa706cb4288d" providerId="ADAL" clId="{63A4F649-52F6-482E-A1F1-9E58F5CF7972}" dt="2020-02-27T16:07:36.262" v="141" actId="478"/>
          <ac:spMkLst>
            <pc:docMk/>
            <pc:sldMk cId="3156611697" sldId="283"/>
            <ac:spMk id="11" creationId="{5B9178AF-FB76-4307-8384-0CF3850CD7AF}"/>
          </ac:spMkLst>
        </pc:spChg>
        <pc:spChg chg="mod">
          <ac:chgData name="David Leonardo Vargas Mogollon" userId="30ba4ddb-438d-4915-9bb0-aa706cb4288d" providerId="ADAL" clId="{63A4F649-52F6-482E-A1F1-9E58F5CF7972}" dt="2020-02-27T15:57:22.987" v="67" actId="20577"/>
          <ac:spMkLst>
            <pc:docMk/>
            <pc:sldMk cId="3156611697" sldId="283"/>
            <ac:spMk id="13" creationId="{99D8CBFB-A1F8-445B-86BA-F624CC53F5D5}"/>
          </ac:spMkLst>
        </pc:spChg>
        <pc:graphicFrameChg chg="del">
          <ac:chgData name="David Leonardo Vargas Mogollon" userId="30ba4ddb-438d-4915-9bb0-aa706cb4288d" providerId="ADAL" clId="{63A4F649-52F6-482E-A1F1-9E58F5CF7972}" dt="2020-02-27T16:04:20.002" v="122" actId="478"/>
          <ac:graphicFrameMkLst>
            <pc:docMk/>
            <pc:sldMk cId="3156611697" sldId="283"/>
            <ac:graphicFrameMk id="4" creationId="{C5F3BA63-FC91-4B40-BF1F-CDBB3AD35183}"/>
          </ac:graphicFrameMkLst>
        </pc:graphicFrameChg>
        <pc:graphicFrameChg chg="add">
          <ac:chgData name="David Leonardo Vargas Mogollon" userId="30ba4ddb-438d-4915-9bb0-aa706cb4288d" providerId="ADAL" clId="{63A4F649-52F6-482E-A1F1-9E58F5CF7972}" dt="2020-02-27T16:04:20.215" v="123"/>
          <ac:graphicFrameMkLst>
            <pc:docMk/>
            <pc:sldMk cId="3156611697" sldId="283"/>
            <ac:graphicFrameMk id="15" creationId="{F56A2E17-DBFF-4F22-84A7-5256AAE1B1F0}"/>
          </ac:graphicFrameMkLst>
        </pc:graphicFrameChg>
      </pc:sldChg>
      <pc:sldChg chg="addSp delSp modSp add">
        <pc:chgData name="David Leonardo Vargas Mogollon" userId="30ba4ddb-438d-4915-9bb0-aa706cb4288d" providerId="ADAL" clId="{63A4F649-52F6-482E-A1F1-9E58F5CF7972}" dt="2020-02-27T16:25:24.707" v="293" actId="14100"/>
        <pc:sldMkLst>
          <pc:docMk/>
          <pc:sldMk cId="270894776" sldId="284"/>
        </pc:sldMkLst>
        <pc:spChg chg="del">
          <ac:chgData name="David Leonardo Vargas Mogollon" userId="30ba4ddb-438d-4915-9bb0-aa706cb4288d" providerId="ADAL" clId="{63A4F649-52F6-482E-A1F1-9E58F5CF7972}" dt="2020-02-27T16:25:00.908" v="273" actId="478"/>
          <ac:spMkLst>
            <pc:docMk/>
            <pc:sldMk cId="270894776" sldId="284"/>
            <ac:spMk id="17" creationId="{0AE3C656-FA89-4493-B479-ED5E79495889}"/>
          </ac:spMkLst>
        </pc:spChg>
        <pc:spChg chg="mod">
          <ac:chgData name="David Leonardo Vargas Mogollon" userId="30ba4ddb-438d-4915-9bb0-aa706cb4288d" providerId="ADAL" clId="{63A4F649-52F6-482E-A1F1-9E58F5CF7972}" dt="2020-02-27T16:25:17.147" v="292" actId="20577"/>
          <ac:spMkLst>
            <pc:docMk/>
            <pc:sldMk cId="270894776" sldId="284"/>
            <ac:spMk id="18" creationId="{3E15DD4F-E6EA-4183-877F-5BBC29D031BA}"/>
          </ac:spMkLst>
        </pc:spChg>
        <pc:picChg chg="del">
          <ac:chgData name="David Leonardo Vargas Mogollon" userId="30ba4ddb-438d-4915-9bb0-aa706cb4288d" providerId="ADAL" clId="{63A4F649-52F6-482E-A1F1-9E58F5CF7972}" dt="2020-02-27T16:24:55.765" v="270" actId="478"/>
          <ac:picMkLst>
            <pc:docMk/>
            <pc:sldMk cId="270894776" sldId="284"/>
            <ac:picMk id="2" creationId="{1578E291-F4A9-43E4-88CE-E5C579B88EE9}"/>
          </ac:picMkLst>
        </pc:picChg>
        <pc:picChg chg="del">
          <ac:chgData name="David Leonardo Vargas Mogollon" userId="30ba4ddb-438d-4915-9bb0-aa706cb4288d" providerId="ADAL" clId="{63A4F649-52F6-482E-A1F1-9E58F5CF7972}" dt="2020-02-27T16:25:03.155" v="274" actId="478"/>
          <ac:picMkLst>
            <pc:docMk/>
            <pc:sldMk cId="270894776" sldId="284"/>
            <ac:picMk id="7" creationId="{43B95C39-CFB6-4A48-A616-E8F6CDFBE820}"/>
          </ac:picMkLst>
        </pc:picChg>
        <pc:picChg chg="add mod">
          <ac:chgData name="David Leonardo Vargas Mogollon" userId="30ba4ddb-438d-4915-9bb0-aa706cb4288d" providerId="ADAL" clId="{63A4F649-52F6-482E-A1F1-9E58F5CF7972}" dt="2020-02-27T16:25:24.707" v="293" actId="14100"/>
          <ac:picMkLst>
            <pc:docMk/>
            <pc:sldMk cId="270894776" sldId="284"/>
            <ac:picMk id="8" creationId="{4ECEC61C-23A8-42D0-A156-0E118E2CB0EA}"/>
          </ac:picMkLst>
        </pc:picChg>
      </pc:sldChg>
      <pc:sldChg chg="add">
        <pc:chgData name="David Leonardo Vargas Mogollon" userId="30ba4ddb-438d-4915-9bb0-aa706cb4288d" providerId="ADAL" clId="{63A4F649-52F6-482E-A1F1-9E58F5CF7972}" dt="2020-02-27T16:34:24.788" v="311"/>
        <pc:sldMkLst>
          <pc:docMk/>
          <pc:sldMk cId="2691743140" sldId="285"/>
        </pc:sldMkLst>
      </pc:sldChg>
      <pc:sldChg chg="addSp delSp modSp add del ord">
        <pc:chgData name="David Leonardo Vargas Mogollon" userId="30ba4ddb-438d-4915-9bb0-aa706cb4288d" providerId="ADAL" clId="{63A4F649-52F6-482E-A1F1-9E58F5CF7972}" dt="2020-02-27T16:45:43.018" v="754" actId="2696"/>
        <pc:sldMkLst>
          <pc:docMk/>
          <pc:sldMk cId="3935774614" sldId="286"/>
        </pc:sldMkLst>
        <pc:spChg chg="mod">
          <ac:chgData name="David Leonardo Vargas Mogollon" userId="30ba4ddb-438d-4915-9bb0-aa706cb4288d" providerId="ADAL" clId="{63A4F649-52F6-482E-A1F1-9E58F5CF7972}" dt="2020-02-27T16:42:56.345" v="710" actId="20577"/>
          <ac:spMkLst>
            <pc:docMk/>
            <pc:sldMk cId="3935774614" sldId="286"/>
            <ac:spMk id="18" creationId="{3E15DD4F-E6EA-4183-877F-5BBC29D031BA}"/>
          </ac:spMkLst>
        </pc:spChg>
        <pc:graphicFrameChg chg="add">
          <ac:chgData name="David Leonardo Vargas Mogollon" userId="30ba4ddb-438d-4915-9bb0-aa706cb4288d" providerId="ADAL" clId="{63A4F649-52F6-482E-A1F1-9E58F5CF7972}" dt="2020-02-27T16:40:12.459" v="508"/>
          <ac:graphicFrameMkLst>
            <pc:docMk/>
            <pc:sldMk cId="3935774614" sldId="286"/>
            <ac:graphicFrameMk id="8" creationId="{094C6F74-419F-419D-A4EB-862CBFDD675A}"/>
          </ac:graphicFrameMkLst>
        </pc:graphicFrameChg>
        <pc:graphicFrameChg chg="del">
          <ac:chgData name="David Leonardo Vargas Mogollon" userId="30ba4ddb-438d-4915-9bb0-aa706cb4288d" providerId="ADAL" clId="{63A4F649-52F6-482E-A1F1-9E58F5CF7972}" dt="2020-02-27T16:40:10.378" v="507" actId="478"/>
          <ac:graphicFrameMkLst>
            <pc:docMk/>
            <pc:sldMk cId="3935774614" sldId="286"/>
            <ac:graphicFrameMk id="10" creationId="{80DCB3D6-3C53-41FD-80DD-F4460A4F791B}"/>
          </ac:graphicFrameMkLst>
        </pc:graphicFrameChg>
        <pc:picChg chg="del">
          <ac:chgData name="David Leonardo Vargas Mogollon" userId="30ba4ddb-438d-4915-9bb0-aa706cb4288d" providerId="ADAL" clId="{63A4F649-52F6-482E-A1F1-9E58F5CF7972}" dt="2020-02-27T16:40:27.852" v="509" actId="478"/>
          <ac:picMkLst>
            <pc:docMk/>
            <pc:sldMk cId="3935774614" sldId="286"/>
            <ac:picMk id="2" creationId="{871F8222-9B12-4155-9D92-B10062B4B940}"/>
          </ac:picMkLst>
        </pc:picChg>
        <pc:picChg chg="del">
          <ac:chgData name="David Leonardo Vargas Mogollon" userId="30ba4ddb-438d-4915-9bb0-aa706cb4288d" providerId="ADAL" clId="{63A4F649-52F6-482E-A1F1-9E58F5CF7972}" dt="2020-02-27T16:41:33.729" v="515" actId="478"/>
          <ac:picMkLst>
            <pc:docMk/>
            <pc:sldMk cId="3935774614" sldId="286"/>
            <ac:picMk id="3" creationId="{5EA95ABB-3C5F-4AE5-830D-A0A25A89D1F1}"/>
          </ac:picMkLst>
        </pc:picChg>
        <pc:picChg chg="add mod modCrop">
          <ac:chgData name="David Leonardo Vargas Mogollon" userId="30ba4ddb-438d-4915-9bb0-aa706cb4288d" providerId="ADAL" clId="{63A4F649-52F6-482E-A1F1-9E58F5CF7972}" dt="2020-02-27T16:40:46.211" v="514" actId="732"/>
          <ac:picMkLst>
            <pc:docMk/>
            <pc:sldMk cId="3935774614" sldId="286"/>
            <ac:picMk id="4" creationId="{2589ACC6-3759-4614-A9FB-64D0EC969916}"/>
          </ac:picMkLst>
        </pc:picChg>
        <pc:picChg chg="add mod">
          <ac:chgData name="David Leonardo Vargas Mogollon" userId="30ba4ddb-438d-4915-9bb0-aa706cb4288d" providerId="ADAL" clId="{63A4F649-52F6-482E-A1F1-9E58F5CF7972}" dt="2020-02-27T16:41:51.094" v="520" actId="1036"/>
          <ac:picMkLst>
            <pc:docMk/>
            <pc:sldMk cId="3935774614" sldId="286"/>
            <ac:picMk id="6" creationId="{28BD5321-A363-4F66-B48B-0DFE0BEFD4E3}"/>
          </ac:picMkLst>
        </pc:picChg>
      </pc:sldChg>
      <pc:sldChg chg="addSp delSp modSp add">
        <pc:chgData name="David Leonardo Vargas Mogollon" userId="30ba4ddb-438d-4915-9bb0-aa706cb4288d" providerId="ADAL" clId="{63A4F649-52F6-482E-A1F1-9E58F5CF7972}" dt="2020-02-27T16:51:12.416" v="876" actId="20577"/>
        <pc:sldMkLst>
          <pc:docMk/>
          <pc:sldMk cId="103248749" sldId="287"/>
        </pc:sldMkLst>
        <pc:spChg chg="add del">
          <ac:chgData name="David Leonardo Vargas Mogollon" userId="30ba4ddb-438d-4915-9bb0-aa706cb4288d" providerId="ADAL" clId="{63A4F649-52F6-482E-A1F1-9E58F5CF7972}" dt="2020-02-27T16:51:00.631" v="858"/>
          <ac:spMkLst>
            <pc:docMk/>
            <pc:sldMk cId="103248749" sldId="287"/>
            <ac:spMk id="10" creationId="{F0051682-E768-4080-BD3F-A97457FE50A3}"/>
          </ac:spMkLst>
        </pc:spChg>
        <pc:spChg chg="add mod">
          <ac:chgData name="David Leonardo Vargas Mogollon" userId="30ba4ddb-438d-4915-9bb0-aa706cb4288d" providerId="ADAL" clId="{63A4F649-52F6-482E-A1F1-9E58F5CF7972}" dt="2020-02-27T16:51:12.416" v="876" actId="20577"/>
          <ac:spMkLst>
            <pc:docMk/>
            <pc:sldMk cId="103248749" sldId="287"/>
            <ac:spMk id="11" creationId="{A1AD47DD-02DA-432C-BB77-E646559022CB}"/>
          </ac:spMkLst>
        </pc:spChg>
        <pc:spChg chg="mod">
          <ac:chgData name="David Leonardo Vargas Mogollon" userId="30ba4ddb-438d-4915-9bb0-aa706cb4288d" providerId="ADAL" clId="{63A4F649-52F6-482E-A1F1-9E58F5CF7972}" dt="2020-02-27T16:44:31.441" v="742" actId="1076"/>
          <ac:spMkLst>
            <pc:docMk/>
            <pc:sldMk cId="103248749" sldId="287"/>
            <ac:spMk id="17" creationId="{0AE3C656-FA89-4493-B479-ED5E79495889}"/>
          </ac:spMkLst>
        </pc:spChg>
        <pc:spChg chg="mod">
          <ac:chgData name="David Leonardo Vargas Mogollon" userId="30ba4ddb-438d-4915-9bb0-aa706cb4288d" providerId="ADAL" clId="{63A4F649-52F6-482E-A1F1-9E58F5CF7972}" dt="2020-02-27T16:44:35.769" v="743" actId="1076"/>
          <ac:spMkLst>
            <pc:docMk/>
            <pc:sldMk cId="103248749" sldId="287"/>
            <ac:spMk id="18" creationId="{3E15DD4F-E6EA-4183-877F-5BBC29D031BA}"/>
          </ac:spMkLst>
        </pc:spChg>
        <pc:picChg chg="add mod modCrop">
          <ac:chgData name="David Leonardo Vargas Mogollon" userId="30ba4ddb-438d-4915-9bb0-aa706cb4288d" providerId="ADAL" clId="{63A4F649-52F6-482E-A1F1-9E58F5CF7972}" dt="2020-02-27T16:44:22.769" v="740" actId="732"/>
          <ac:picMkLst>
            <pc:docMk/>
            <pc:sldMk cId="103248749" sldId="287"/>
            <ac:picMk id="2" creationId="{12689C6A-2EE8-4B75-B705-C832F48BB352}"/>
          </ac:picMkLst>
        </pc:picChg>
        <pc:picChg chg="add mod">
          <ac:chgData name="David Leonardo Vargas Mogollon" userId="30ba4ddb-438d-4915-9bb0-aa706cb4288d" providerId="ADAL" clId="{63A4F649-52F6-482E-A1F1-9E58F5CF7972}" dt="2020-02-27T16:48:10.135" v="785" actId="14100"/>
          <ac:picMkLst>
            <pc:docMk/>
            <pc:sldMk cId="103248749" sldId="287"/>
            <ac:picMk id="3" creationId="{0532D66E-B2A0-44AD-BA52-3AA842BA4C11}"/>
          </ac:picMkLst>
        </pc:picChg>
        <pc:picChg chg="del">
          <ac:chgData name="David Leonardo Vargas Mogollon" userId="30ba4ddb-438d-4915-9bb0-aa706cb4288d" providerId="ADAL" clId="{63A4F649-52F6-482E-A1F1-9E58F5CF7972}" dt="2020-02-27T16:44:06.172" v="735" actId="478"/>
          <ac:picMkLst>
            <pc:docMk/>
            <pc:sldMk cId="103248749" sldId="287"/>
            <ac:picMk id="4" creationId="{2589ACC6-3759-4614-A9FB-64D0EC969916}"/>
          </ac:picMkLst>
        </pc:picChg>
        <pc:picChg chg="del">
          <ac:chgData name="David Leonardo Vargas Mogollon" userId="30ba4ddb-438d-4915-9bb0-aa706cb4288d" providerId="ADAL" clId="{63A4F649-52F6-482E-A1F1-9E58F5CF7972}" dt="2020-02-27T16:44:37.019" v="744" actId="478"/>
          <ac:picMkLst>
            <pc:docMk/>
            <pc:sldMk cId="103248749" sldId="287"/>
            <ac:picMk id="6" creationId="{28BD5321-A363-4F66-B48B-0DFE0BEFD4E3}"/>
          </ac:picMkLst>
        </pc:picChg>
      </pc:sldChg>
      <pc:sldChg chg="addSp delSp modSp add">
        <pc:chgData name="David Leonardo Vargas Mogollon" userId="30ba4ddb-438d-4915-9bb0-aa706cb4288d" providerId="ADAL" clId="{63A4F649-52F6-482E-A1F1-9E58F5CF7972}" dt="2020-02-27T16:51:19.911" v="877"/>
        <pc:sldMkLst>
          <pc:docMk/>
          <pc:sldMk cId="178632643" sldId="288"/>
        </pc:sldMkLst>
        <pc:spChg chg="add">
          <ac:chgData name="David Leonardo Vargas Mogollon" userId="30ba4ddb-438d-4915-9bb0-aa706cb4288d" providerId="ADAL" clId="{63A4F649-52F6-482E-A1F1-9E58F5CF7972}" dt="2020-02-27T16:51:19.911" v="877"/>
          <ac:spMkLst>
            <pc:docMk/>
            <pc:sldMk cId="178632643" sldId="288"/>
            <ac:spMk id="10" creationId="{3867FDD6-A23C-4888-A259-A27EB261F60F}"/>
          </ac:spMkLst>
        </pc:spChg>
        <pc:spChg chg="mod">
          <ac:chgData name="David Leonardo Vargas Mogollon" userId="30ba4ddb-438d-4915-9bb0-aa706cb4288d" providerId="ADAL" clId="{63A4F649-52F6-482E-A1F1-9E58F5CF7972}" dt="2020-02-27T16:47:19.656" v="778" actId="20577"/>
          <ac:spMkLst>
            <pc:docMk/>
            <pc:sldMk cId="178632643" sldId="288"/>
            <ac:spMk id="18" creationId="{3E15DD4F-E6EA-4183-877F-5BBC29D031BA}"/>
          </ac:spMkLst>
        </pc:spChg>
        <pc:picChg chg="del">
          <ac:chgData name="David Leonardo Vargas Mogollon" userId="30ba4ddb-438d-4915-9bb0-aa706cb4288d" providerId="ADAL" clId="{63A4F649-52F6-482E-A1F1-9E58F5CF7972}" dt="2020-02-27T16:46:35.931" v="756" actId="478"/>
          <ac:picMkLst>
            <pc:docMk/>
            <pc:sldMk cId="178632643" sldId="288"/>
            <ac:picMk id="2" creationId="{12689C6A-2EE8-4B75-B705-C832F48BB352}"/>
          </ac:picMkLst>
        </pc:picChg>
        <pc:picChg chg="del">
          <ac:chgData name="David Leonardo Vargas Mogollon" userId="30ba4ddb-438d-4915-9bb0-aa706cb4288d" providerId="ADAL" clId="{63A4F649-52F6-482E-A1F1-9E58F5CF7972}" dt="2020-02-27T16:47:35.075" v="779" actId="478"/>
          <ac:picMkLst>
            <pc:docMk/>
            <pc:sldMk cId="178632643" sldId="288"/>
            <ac:picMk id="3" creationId="{0532D66E-B2A0-44AD-BA52-3AA842BA4C11}"/>
          </ac:picMkLst>
        </pc:picChg>
        <pc:picChg chg="add mod modCrop">
          <ac:chgData name="David Leonardo Vargas Mogollon" userId="30ba4ddb-438d-4915-9bb0-aa706cb4288d" providerId="ADAL" clId="{63A4F649-52F6-482E-A1F1-9E58F5CF7972}" dt="2020-02-27T16:46:55.040" v="761" actId="732"/>
          <ac:picMkLst>
            <pc:docMk/>
            <pc:sldMk cId="178632643" sldId="288"/>
            <ac:picMk id="4" creationId="{CBEE8DC8-72F5-4487-83AC-E42A9999C337}"/>
          </ac:picMkLst>
        </pc:picChg>
        <pc:picChg chg="add mod modCrop">
          <ac:chgData name="David Leonardo Vargas Mogollon" userId="30ba4ddb-438d-4915-9bb0-aa706cb4288d" providerId="ADAL" clId="{63A4F649-52F6-482E-A1F1-9E58F5CF7972}" dt="2020-02-27T16:47:55.672" v="784" actId="1076"/>
          <ac:picMkLst>
            <pc:docMk/>
            <pc:sldMk cId="178632643" sldId="288"/>
            <ac:picMk id="6" creationId="{A156EE85-BB43-457B-92E4-32BB703BA9E4}"/>
          </ac:picMkLst>
        </pc:picChg>
      </pc:sldChg>
      <pc:sldChg chg="addSp delSp modSp add">
        <pc:chgData name="David Leonardo Vargas Mogollon" userId="30ba4ddb-438d-4915-9bb0-aa706cb4288d" providerId="ADAL" clId="{63A4F649-52F6-482E-A1F1-9E58F5CF7972}" dt="2020-02-27T16:51:21.412" v="878"/>
        <pc:sldMkLst>
          <pc:docMk/>
          <pc:sldMk cId="557711427" sldId="289"/>
        </pc:sldMkLst>
        <pc:spChg chg="add">
          <ac:chgData name="David Leonardo Vargas Mogollon" userId="30ba4ddb-438d-4915-9bb0-aa706cb4288d" providerId="ADAL" clId="{63A4F649-52F6-482E-A1F1-9E58F5CF7972}" dt="2020-02-27T16:51:21.412" v="878"/>
          <ac:spMkLst>
            <pc:docMk/>
            <pc:sldMk cId="557711427" sldId="289"/>
            <ac:spMk id="9" creationId="{6DAA0E7A-6F83-45DC-9D36-2FEF688E1666}"/>
          </ac:spMkLst>
        </pc:spChg>
        <pc:spChg chg="del">
          <ac:chgData name="David Leonardo Vargas Mogollon" userId="30ba4ddb-438d-4915-9bb0-aa706cb4288d" providerId="ADAL" clId="{63A4F649-52F6-482E-A1F1-9E58F5CF7972}" dt="2020-02-27T16:49:37.952" v="792" actId="478"/>
          <ac:spMkLst>
            <pc:docMk/>
            <pc:sldMk cId="557711427" sldId="289"/>
            <ac:spMk id="17" creationId="{0AE3C656-FA89-4493-B479-ED5E79495889}"/>
          </ac:spMkLst>
        </pc:spChg>
        <pc:spChg chg="mod">
          <ac:chgData name="David Leonardo Vargas Mogollon" userId="30ba4ddb-438d-4915-9bb0-aa706cb4288d" providerId="ADAL" clId="{63A4F649-52F6-482E-A1F1-9E58F5CF7972}" dt="2020-02-27T16:50:07.191" v="854" actId="1076"/>
          <ac:spMkLst>
            <pc:docMk/>
            <pc:sldMk cId="557711427" sldId="289"/>
            <ac:spMk id="18" creationId="{3E15DD4F-E6EA-4183-877F-5BBC29D031BA}"/>
          </ac:spMkLst>
        </pc:spChg>
        <pc:picChg chg="add mod">
          <ac:chgData name="David Leonardo Vargas Mogollon" userId="30ba4ddb-438d-4915-9bb0-aa706cb4288d" providerId="ADAL" clId="{63A4F649-52F6-482E-A1F1-9E58F5CF7972}" dt="2020-02-27T16:50:10.048" v="855" actId="1076"/>
          <ac:picMkLst>
            <pc:docMk/>
            <pc:sldMk cId="557711427" sldId="289"/>
            <ac:picMk id="2" creationId="{A02F9ADD-38B9-40FF-9038-9939FA1F494B}"/>
          </ac:picMkLst>
        </pc:picChg>
        <pc:picChg chg="del">
          <ac:chgData name="David Leonardo Vargas Mogollon" userId="30ba4ddb-438d-4915-9bb0-aa706cb4288d" providerId="ADAL" clId="{63A4F649-52F6-482E-A1F1-9E58F5CF7972}" dt="2020-02-27T16:49:24.595" v="787" actId="478"/>
          <ac:picMkLst>
            <pc:docMk/>
            <pc:sldMk cId="557711427" sldId="289"/>
            <ac:picMk id="4" creationId="{CBEE8DC8-72F5-4487-83AC-E42A9999C337}"/>
          </ac:picMkLst>
        </pc:picChg>
        <pc:picChg chg="del">
          <ac:chgData name="David Leonardo Vargas Mogollon" userId="30ba4ddb-438d-4915-9bb0-aa706cb4288d" providerId="ADAL" clId="{63A4F649-52F6-482E-A1F1-9E58F5CF7972}" dt="2020-02-27T16:49:27.219" v="788" actId="478"/>
          <ac:picMkLst>
            <pc:docMk/>
            <pc:sldMk cId="557711427" sldId="289"/>
            <ac:picMk id="6" creationId="{A156EE85-BB43-457B-92E4-32BB703BA9E4}"/>
          </ac:picMkLst>
        </pc:picChg>
      </pc:sldChg>
      <pc:sldChg chg="addSp delSp modSp add">
        <pc:chgData name="David Leonardo Vargas Mogollon" userId="30ba4ddb-438d-4915-9bb0-aa706cb4288d" providerId="ADAL" clId="{63A4F649-52F6-482E-A1F1-9E58F5CF7972}" dt="2020-02-27T16:54:36.479" v="972" actId="1076"/>
        <pc:sldMkLst>
          <pc:docMk/>
          <pc:sldMk cId="3689529868" sldId="290"/>
        </pc:sldMkLst>
        <pc:spChg chg="add mod">
          <ac:chgData name="David Leonardo Vargas Mogollon" userId="30ba4ddb-438d-4915-9bb0-aa706cb4288d" providerId="ADAL" clId="{63A4F649-52F6-482E-A1F1-9E58F5CF7972}" dt="2020-02-27T16:52:05.041" v="905" actId="404"/>
          <ac:spMkLst>
            <pc:docMk/>
            <pc:sldMk cId="3689529868" sldId="290"/>
            <ac:spMk id="6" creationId="{2B392B08-4776-4715-93D1-C30C6C876FA1}"/>
          </ac:spMkLst>
        </pc:spChg>
        <pc:spChg chg="add del">
          <ac:chgData name="David Leonardo Vargas Mogollon" userId="30ba4ddb-438d-4915-9bb0-aa706cb4288d" providerId="ADAL" clId="{63A4F649-52F6-482E-A1F1-9E58F5CF7972}" dt="2020-02-27T16:54:01.568" v="965" actId="478"/>
          <ac:spMkLst>
            <pc:docMk/>
            <pc:sldMk cId="3689529868" sldId="290"/>
            <ac:spMk id="9" creationId="{2917FF7B-FD9B-4658-A38C-04BDAAEC5F5E}"/>
          </ac:spMkLst>
        </pc:spChg>
        <pc:spChg chg="add mod">
          <ac:chgData name="David Leonardo Vargas Mogollon" userId="30ba4ddb-438d-4915-9bb0-aa706cb4288d" providerId="ADAL" clId="{63A4F649-52F6-482E-A1F1-9E58F5CF7972}" dt="2020-02-27T16:54:09.568" v="967" actId="1076"/>
          <ac:spMkLst>
            <pc:docMk/>
            <pc:sldMk cId="3689529868" sldId="290"/>
            <ac:spMk id="10" creationId="{644C9877-3C82-422A-B717-34811E66DCF4}"/>
          </ac:spMkLst>
        </pc:spChg>
        <pc:spChg chg="mod">
          <ac:chgData name="David Leonardo Vargas Mogollon" userId="30ba4ddb-438d-4915-9bb0-aa706cb4288d" providerId="ADAL" clId="{63A4F649-52F6-482E-A1F1-9E58F5CF7972}" dt="2020-02-27T16:53:55.643" v="963" actId="20577"/>
          <ac:spMkLst>
            <pc:docMk/>
            <pc:sldMk cId="3689529868" sldId="290"/>
            <ac:spMk id="18" creationId="{3E15DD4F-E6EA-4183-877F-5BBC29D031BA}"/>
          </ac:spMkLst>
        </pc:spChg>
        <pc:picChg chg="del">
          <ac:chgData name="David Leonardo Vargas Mogollon" userId="30ba4ddb-438d-4915-9bb0-aa706cb4288d" providerId="ADAL" clId="{63A4F649-52F6-482E-A1F1-9E58F5CF7972}" dt="2020-02-27T16:52:49.778" v="906" actId="478"/>
          <ac:picMkLst>
            <pc:docMk/>
            <pc:sldMk cId="3689529868" sldId="290"/>
            <ac:picMk id="2" creationId="{A02F9ADD-38B9-40FF-9038-9939FA1F494B}"/>
          </ac:picMkLst>
        </pc:picChg>
        <pc:picChg chg="add mod">
          <ac:chgData name="David Leonardo Vargas Mogollon" userId="30ba4ddb-438d-4915-9bb0-aa706cb4288d" providerId="ADAL" clId="{63A4F649-52F6-482E-A1F1-9E58F5CF7972}" dt="2020-02-27T16:54:15.744" v="968" actId="14100"/>
          <ac:picMkLst>
            <pc:docMk/>
            <pc:sldMk cId="3689529868" sldId="290"/>
            <ac:picMk id="3" creationId="{278803FE-1AD7-4898-8D4B-EC59543680AE}"/>
          </ac:picMkLst>
        </pc:picChg>
        <pc:picChg chg="add mod">
          <ac:chgData name="David Leonardo Vargas Mogollon" userId="30ba4ddb-438d-4915-9bb0-aa706cb4288d" providerId="ADAL" clId="{63A4F649-52F6-482E-A1F1-9E58F5CF7972}" dt="2020-02-27T16:54:36.479" v="972" actId="1076"/>
          <ac:picMkLst>
            <pc:docMk/>
            <pc:sldMk cId="3689529868" sldId="290"/>
            <ac:picMk id="4" creationId="{012CE25D-5F7D-4C86-B3C6-F1875BC7CF1D}"/>
          </ac:picMkLst>
        </pc:picChg>
      </pc:sldChg>
      <pc:sldChg chg="addSp delSp modSp add">
        <pc:chgData name="David Leonardo Vargas Mogollon" userId="30ba4ddb-438d-4915-9bb0-aa706cb4288d" providerId="ADAL" clId="{63A4F649-52F6-482E-A1F1-9E58F5CF7972}" dt="2020-02-27T16:56:16.458" v="1007" actId="20577"/>
        <pc:sldMkLst>
          <pc:docMk/>
          <pc:sldMk cId="1694587033" sldId="291"/>
        </pc:sldMkLst>
        <pc:spChg chg="add mod">
          <ac:chgData name="David Leonardo Vargas Mogollon" userId="30ba4ddb-438d-4915-9bb0-aa706cb4288d" providerId="ADAL" clId="{63A4F649-52F6-482E-A1F1-9E58F5CF7972}" dt="2020-02-27T16:56:16.458" v="1007" actId="20577"/>
          <ac:spMkLst>
            <pc:docMk/>
            <pc:sldMk cId="1694587033" sldId="291"/>
            <ac:spMk id="8" creationId="{1238F801-2EF6-46ED-9242-C08E82EB4142}"/>
          </ac:spMkLst>
        </pc:spChg>
        <pc:spChg chg="del">
          <ac:chgData name="David Leonardo Vargas Mogollon" userId="30ba4ddb-438d-4915-9bb0-aa706cb4288d" providerId="ADAL" clId="{63A4F649-52F6-482E-A1F1-9E58F5CF7972}" dt="2020-02-27T16:55:52.544" v="978" actId="478"/>
          <ac:spMkLst>
            <pc:docMk/>
            <pc:sldMk cId="1694587033" sldId="291"/>
            <ac:spMk id="18" creationId="{3E15DD4F-E6EA-4183-877F-5BBC29D031BA}"/>
          </ac:spMkLst>
        </pc:spChg>
        <pc:picChg chg="del">
          <ac:chgData name="David Leonardo Vargas Mogollon" userId="30ba4ddb-438d-4915-9bb0-aa706cb4288d" providerId="ADAL" clId="{63A4F649-52F6-482E-A1F1-9E58F5CF7972}" dt="2020-02-27T16:55:46.536" v="974" actId="478"/>
          <ac:picMkLst>
            <pc:docMk/>
            <pc:sldMk cId="1694587033" sldId="291"/>
            <ac:picMk id="2" creationId="{F2A3A385-586E-42E4-BDA4-9FAE11B29AA3}"/>
          </ac:picMkLst>
        </pc:picChg>
        <pc:picChg chg="add mod">
          <ac:chgData name="David Leonardo Vargas Mogollon" userId="30ba4ddb-438d-4915-9bb0-aa706cb4288d" providerId="ADAL" clId="{63A4F649-52F6-482E-A1F1-9E58F5CF7972}" dt="2020-02-27T16:56:03.728" v="981" actId="1076"/>
          <ac:picMkLst>
            <pc:docMk/>
            <pc:sldMk cId="1694587033" sldId="291"/>
            <ac:picMk id="3" creationId="{A89D0336-F7EE-4B5F-9540-97AA2C02965A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5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6600" dirty="0" err="1"/>
            <a:t>pcn</a:t>
          </a:r>
          <a:endParaRPr lang="en-US" sz="44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/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/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/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/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/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 custScaleX="67892" custScaleY="67892"/>
      <dgm:spPr/>
    </dgm:pt>
  </dgm:ptLst>
  <dgm:cxnLst>
    <dgm:cxn modelId="{3569F622-BADA-4838-B95E-1EDE898AEBAE}" srcId="{83832D28-24EC-47DC-9810-30DC735AB0D8}" destId="{B7394191-4989-4FC3-8849-A7611719ACD9}" srcOrd="3" destOrd="0" parTransId="{C58C9D39-E77D-4A4E-BA3F-2C791376DB04}" sibTransId="{109414B0-C6AF-49C1-B6C8-B4955864E6D2}"/>
    <dgm:cxn modelId="{F2FAE325-5C6A-4E34-A5D6-B4EA1E7F6D7D}" srcId="{83832D28-24EC-47DC-9810-30DC735AB0D8}" destId="{A178BA29-2513-4741-AF80-F286F21131CA}" srcOrd="0" destOrd="0" parTransId="{D0EA6124-AE8A-48EC-8EF0-914C470F4A6C}" sibTransId="{A801DCAE-CD90-48D8-B08A-F4CB90AFD051}"/>
    <dgm:cxn modelId="{FAE5272A-8265-42FE-94E6-3470D62808DA}" srcId="{83832D28-24EC-47DC-9810-30DC735AB0D8}" destId="{9C5201AC-8616-4CF7-9C44-4784763FE33C}" srcOrd="1" destOrd="0" parTransId="{7CBFF14B-523B-46CB-8AF0-D05EDD2A5451}" sibTransId="{2ED34032-925F-4FB3-B071-B9EB0AA1F6FD}"/>
    <dgm:cxn modelId="{B676583F-1C21-4FE4-932A-6EE0205F0A7E}" srcId="{62B44C9B-307A-4DE5-958E-5100D661513D}" destId="{83832D28-24EC-47DC-9810-30DC735AB0D8}" srcOrd="1" destOrd="0" parTransId="{228133EC-F2E9-4850-8358-12C54431768E}" sibTransId="{B3E2162B-302E-4E36-8F16-2D41B951B6B8}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07F682D4-5B80-4DC5-9795-A999A0C9BFB4}" srcId="{83832D28-24EC-47DC-9810-30DC735AB0D8}" destId="{0D6E035E-2E88-46BF-A3C4-1E0BCAB835C2}" srcOrd="2" destOrd="0" parTransId="{428AFD99-16A6-43C6-9F73-C3E66F1FD252}" sibTransId="{F8D7F092-C128-43CD-AB21-E18C70310E6C}"/>
    <dgm:cxn modelId="{694586DA-3FB3-4D03-8CF6-741A212AD3FA}" type="presParOf" srcId="{E647C6C2-6F3E-4705-953E-4F7568A53E98}" destId="{EE5E6DD4-17F2-4FDA-B926-D3853E4AFE35}" srcOrd="0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/>
      <dgm:t>
        <a:bodyPr/>
        <a:lstStyle/>
        <a:p>
          <a:r>
            <a:rPr lang="en-US" sz="3200" b="1" dirty="0"/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 err="1"/>
            <a:t>groupdata</a:t>
          </a:r>
          <a:endParaRPr lang="en-US" sz="1200" dirty="0"/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82041" custScaleY="82041">
        <dgm:presLayoutVars>
          <dgm:bulletEnabled val="1"/>
        </dgm:presLayoutVars>
      </dgm:prSet>
      <dgm:spPr/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82041" custScaleY="82041">
        <dgm:presLayoutVars>
          <dgm:bulletEnabled val="1"/>
        </dgm:presLayoutVars>
      </dgm:prSet>
      <dgm:spPr/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121292" custScaleY="121292">
        <dgm:presLayoutVars>
          <dgm:bulletEnabled val="1"/>
        </dgm:presLayoutVars>
      </dgm:prSet>
      <dgm:spPr/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82041" custScaleY="82041">
        <dgm:presLayoutVars>
          <dgm:bulletEnabled val="1"/>
        </dgm:presLayoutVars>
      </dgm:prSet>
      <dgm:spPr/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82041" custScaleY="82041">
        <dgm:presLayoutVars>
          <dgm:bulletEnabled val="1"/>
        </dgm:presLayoutVars>
      </dgm:prSet>
      <dgm:spPr/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82041" custScaleY="82041">
        <dgm:presLayoutVars>
          <dgm:bulletEnabled val="1"/>
        </dgm:presLayoutVars>
      </dgm:prSet>
      <dgm:spPr/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 err="1"/>
            <a:t>groupdata</a:t>
          </a:r>
          <a:endParaRPr lang="en-US" sz="1200" dirty="0"/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0320" tIns="20320" rIns="20320" bIns="20320" numCol="1" spcCol="1270" anchor="ctr" anchorCtr="0"/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82041" custScaleY="82041">
        <dgm:presLayoutVars>
          <dgm:bulletEnabled val="1"/>
        </dgm:presLayoutVars>
      </dgm:prSet>
      <dgm:spPr/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82041" custScaleY="82041">
        <dgm:presLayoutVars>
          <dgm:bulletEnabled val="1"/>
        </dgm:presLayoutVars>
      </dgm:prSet>
      <dgm:spPr/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81918" custScaleY="81918">
        <dgm:presLayoutVars>
          <dgm:bulletEnabled val="1"/>
        </dgm:presLayoutVars>
      </dgm:prSet>
      <dgm:spPr>
        <a:xfrm>
          <a:off x="3043895" y="2598332"/>
          <a:ext cx="1014987" cy="1014987"/>
        </a:xfrm>
        <a:prstGeom prst="ellipse">
          <a:avLst/>
        </a:prstGeom>
      </dgm:spPr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82041" custScaleY="82041">
        <dgm:presLayoutVars>
          <dgm:bulletEnabled val="1"/>
        </dgm:presLayoutVars>
      </dgm:prSet>
      <dgm:spPr/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82041" custScaleY="82041">
        <dgm:presLayoutVars>
          <dgm:bulletEnabled val="1"/>
        </dgm:presLayoutVars>
      </dgm:prSet>
      <dgm:spPr/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121032" custScaleY="121032">
        <dgm:presLayoutVars>
          <dgm:bulletEnabled val="1"/>
        </dgm:presLayoutVars>
      </dgm:prSet>
      <dgm:spPr>
        <a:xfrm>
          <a:off x="5543" y="983744"/>
          <a:ext cx="1016511" cy="1016511"/>
        </a:xfrm>
        <a:prstGeom prst="ellipse">
          <a:avLst/>
        </a:prstGeom>
      </dgm:spPr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 err="1"/>
            <a:t>groupdata</a:t>
          </a:r>
          <a:endParaRPr lang="en-US" sz="1200" dirty="0"/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0320" tIns="20320" rIns="20320" bIns="20320" numCol="1" spcCol="1270" anchor="ctr" anchorCtr="0"/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82041" custScaleY="82041">
        <dgm:presLayoutVars>
          <dgm:bulletEnabled val="1"/>
        </dgm:presLayoutVars>
      </dgm:prSet>
      <dgm:spPr/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82041" custScaleY="82041">
        <dgm:presLayoutVars>
          <dgm:bulletEnabled val="1"/>
        </dgm:presLayoutVars>
      </dgm:prSet>
      <dgm:spPr/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81918" custScaleY="81918">
        <dgm:presLayoutVars>
          <dgm:bulletEnabled val="1"/>
        </dgm:presLayoutVars>
      </dgm:prSet>
      <dgm:spPr>
        <a:xfrm>
          <a:off x="3043895" y="2598332"/>
          <a:ext cx="1014987" cy="1014987"/>
        </a:xfrm>
        <a:prstGeom prst="ellipse">
          <a:avLst/>
        </a:prstGeom>
      </dgm:spPr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82041" custScaleY="82041">
        <dgm:presLayoutVars>
          <dgm:bulletEnabled val="1"/>
        </dgm:presLayoutVars>
      </dgm:prSet>
      <dgm:spPr/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82041" custScaleY="82041">
        <dgm:presLayoutVars>
          <dgm:bulletEnabled val="1"/>
        </dgm:presLayoutVars>
      </dgm:prSet>
      <dgm:spPr/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121032" custScaleY="121032">
        <dgm:presLayoutVars>
          <dgm:bulletEnabled val="1"/>
        </dgm:presLayoutVars>
      </dgm:prSet>
      <dgm:spPr>
        <a:xfrm>
          <a:off x="5543" y="983744"/>
          <a:ext cx="1016511" cy="1016511"/>
        </a:xfrm>
        <a:prstGeom prst="ellipse">
          <a:avLst/>
        </a:prstGeom>
      </dgm:spPr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 err="1"/>
            <a:t>groupdata</a:t>
          </a:r>
          <a:endParaRPr lang="en-US" sz="1200" dirty="0"/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0320" tIns="20320" rIns="20320" bIns="20320" numCol="1" spcCol="1270" anchor="ctr" anchorCtr="0"/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82041" custScaleY="82041">
        <dgm:presLayoutVars>
          <dgm:bulletEnabled val="1"/>
        </dgm:presLayoutVars>
      </dgm:prSet>
      <dgm:spPr/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82041" custScaleY="82041">
        <dgm:presLayoutVars>
          <dgm:bulletEnabled val="1"/>
        </dgm:presLayoutVars>
      </dgm:prSet>
      <dgm:spPr/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81918" custScaleY="81918">
        <dgm:presLayoutVars>
          <dgm:bulletEnabled val="1"/>
        </dgm:presLayoutVars>
      </dgm:prSet>
      <dgm:spPr>
        <a:xfrm>
          <a:off x="3043895" y="2598332"/>
          <a:ext cx="1014987" cy="1014987"/>
        </a:xfrm>
        <a:prstGeom prst="ellipse">
          <a:avLst/>
        </a:prstGeom>
      </dgm:spPr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82041" custScaleY="82041">
        <dgm:presLayoutVars>
          <dgm:bulletEnabled val="1"/>
        </dgm:presLayoutVars>
      </dgm:prSet>
      <dgm:spPr/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82041" custScaleY="82041">
        <dgm:presLayoutVars>
          <dgm:bulletEnabled val="1"/>
        </dgm:presLayoutVars>
      </dgm:prSet>
      <dgm:spPr/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121032" custScaleY="121032">
        <dgm:presLayoutVars>
          <dgm:bulletEnabled val="1"/>
        </dgm:presLayoutVars>
      </dgm:prSet>
      <dgm:spPr>
        <a:xfrm>
          <a:off x="5543" y="983744"/>
          <a:ext cx="1016511" cy="1016511"/>
        </a:xfrm>
        <a:prstGeom prst="ellipse">
          <a:avLst/>
        </a:prstGeom>
      </dgm:spPr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 err="1"/>
            <a:t>groupdata</a:t>
          </a:r>
          <a:endParaRPr lang="en-US" sz="1200" dirty="0"/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0320" tIns="20320" rIns="20320" bIns="20320" numCol="1" spcCol="1270" anchor="ctr" anchorCtr="0"/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82041" custScaleY="82041">
        <dgm:presLayoutVars>
          <dgm:bulletEnabled val="1"/>
        </dgm:presLayoutVars>
      </dgm:prSet>
      <dgm:spPr/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82041" custScaleY="82041">
        <dgm:presLayoutVars>
          <dgm:bulletEnabled val="1"/>
        </dgm:presLayoutVars>
      </dgm:prSet>
      <dgm:spPr/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81918" custScaleY="81918">
        <dgm:presLayoutVars>
          <dgm:bulletEnabled val="1"/>
        </dgm:presLayoutVars>
      </dgm:prSet>
      <dgm:spPr>
        <a:xfrm>
          <a:off x="3043895" y="2598332"/>
          <a:ext cx="1014987" cy="1014987"/>
        </a:xfrm>
        <a:prstGeom prst="ellipse">
          <a:avLst/>
        </a:prstGeom>
      </dgm:spPr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82041" custScaleY="82041">
        <dgm:presLayoutVars>
          <dgm:bulletEnabled val="1"/>
        </dgm:presLayoutVars>
      </dgm:prSet>
      <dgm:spPr/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82041" custScaleY="82041">
        <dgm:presLayoutVars>
          <dgm:bulletEnabled val="1"/>
        </dgm:presLayoutVars>
      </dgm:prSet>
      <dgm:spPr/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121032" custScaleY="121032">
        <dgm:presLayoutVars>
          <dgm:bulletEnabled val="1"/>
        </dgm:presLayoutVars>
      </dgm:prSet>
      <dgm:spPr>
        <a:xfrm>
          <a:off x="5543" y="983744"/>
          <a:ext cx="1016511" cy="1016511"/>
        </a:xfrm>
        <a:prstGeom prst="ellipse">
          <a:avLst/>
        </a:prstGeom>
      </dgm:spPr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0320" tIns="20320" rIns="20320" bIns="20320" numCol="1" spcCol="1270" anchor="ctr" anchorCtr="0"/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800" b="1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82041" custScaleY="82041">
        <dgm:presLayoutVars>
          <dgm:bulletEnabled val="1"/>
        </dgm:presLayoutVars>
      </dgm:prSet>
      <dgm:spPr/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82041" custScaleY="82041">
        <dgm:presLayoutVars>
          <dgm:bulletEnabled val="1"/>
        </dgm:presLayoutVars>
      </dgm:prSet>
      <dgm:spPr/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81918" custScaleY="81918">
        <dgm:presLayoutVars>
          <dgm:bulletEnabled val="1"/>
        </dgm:presLayoutVars>
      </dgm:prSet>
      <dgm:spPr>
        <a:xfrm>
          <a:off x="3043895" y="2598332"/>
          <a:ext cx="1014987" cy="1014987"/>
        </a:xfrm>
        <a:prstGeom prst="ellipse">
          <a:avLst/>
        </a:prstGeom>
      </dgm:spPr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121032" custScaleY="121032">
        <dgm:presLayoutVars>
          <dgm:bulletEnabled val="1"/>
        </dgm:presLayoutVars>
      </dgm:prSet>
      <dgm:spPr>
        <a:xfrm>
          <a:off x="1645518" y="3404483"/>
          <a:ext cx="1016511" cy="1016511"/>
        </a:xfrm>
        <a:prstGeom prst="ellipse">
          <a:avLst/>
        </a:prstGeom>
      </dgm:spPr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82041" custScaleY="82041">
        <dgm:presLayoutVars>
          <dgm:bulletEnabled val="1"/>
        </dgm:presLayoutVars>
      </dgm:prSet>
      <dgm:spPr/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81918" custScaleY="81918">
        <dgm:presLayoutVars>
          <dgm:bulletEnabled val="1"/>
        </dgm:presLayoutVars>
      </dgm:prSet>
      <dgm:spPr>
        <a:xfrm>
          <a:off x="6349" y="742189"/>
          <a:ext cx="1499620" cy="1499620"/>
        </a:xfrm>
        <a:prstGeom prst="ellipse">
          <a:avLst/>
        </a:prstGeom>
      </dgm:spPr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0320" tIns="20320" rIns="20320" bIns="20320" numCol="1" spcCol="1270" anchor="ctr" anchorCtr="0"/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800" b="1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82041" custScaleY="82041">
        <dgm:presLayoutVars>
          <dgm:bulletEnabled val="1"/>
        </dgm:presLayoutVars>
      </dgm:prSet>
      <dgm:spPr/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82041" custScaleY="82041">
        <dgm:presLayoutVars>
          <dgm:bulletEnabled val="1"/>
        </dgm:presLayoutVars>
      </dgm:prSet>
      <dgm:spPr/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81918" custScaleY="81918">
        <dgm:presLayoutVars>
          <dgm:bulletEnabled val="1"/>
        </dgm:presLayoutVars>
      </dgm:prSet>
      <dgm:spPr>
        <a:xfrm>
          <a:off x="3043895" y="2598332"/>
          <a:ext cx="1014987" cy="1014987"/>
        </a:xfrm>
        <a:prstGeom prst="ellipse">
          <a:avLst/>
        </a:prstGeom>
      </dgm:spPr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121032" custScaleY="121032">
        <dgm:presLayoutVars>
          <dgm:bulletEnabled val="1"/>
        </dgm:presLayoutVars>
      </dgm:prSet>
      <dgm:spPr>
        <a:xfrm>
          <a:off x="1645518" y="3404483"/>
          <a:ext cx="1016511" cy="1016511"/>
        </a:xfrm>
        <a:prstGeom prst="ellipse">
          <a:avLst/>
        </a:prstGeom>
      </dgm:spPr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82041" custScaleY="82041">
        <dgm:presLayoutVars>
          <dgm:bulletEnabled val="1"/>
        </dgm:presLayoutVars>
      </dgm:prSet>
      <dgm:spPr/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81918" custScaleY="81918">
        <dgm:presLayoutVars>
          <dgm:bulletEnabled val="1"/>
        </dgm:presLayoutVars>
      </dgm:prSet>
      <dgm:spPr>
        <a:xfrm>
          <a:off x="6349" y="742189"/>
          <a:ext cx="1499620" cy="1499620"/>
        </a:xfrm>
        <a:prstGeom prst="ellipse">
          <a:avLst/>
        </a:prstGeom>
      </dgm:spPr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0320" tIns="20320" rIns="20320" bIns="20320" numCol="1" spcCol="1270" anchor="ctr" anchorCtr="0"/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800" b="1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82041" custScaleY="82041">
        <dgm:presLayoutVars>
          <dgm:bulletEnabled val="1"/>
        </dgm:presLayoutVars>
      </dgm:prSet>
      <dgm:spPr/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82041" custScaleY="82041">
        <dgm:presLayoutVars>
          <dgm:bulletEnabled val="1"/>
        </dgm:presLayoutVars>
      </dgm:prSet>
      <dgm:spPr/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81918" custScaleY="81918">
        <dgm:presLayoutVars>
          <dgm:bulletEnabled val="1"/>
        </dgm:presLayoutVars>
      </dgm:prSet>
      <dgm:spPr>
        <a:xfrm>
          <a:off x="3043895" y="2598332"/>
          <a:ext cx="1014987" cy="1014987"/>
        </a:xfrm>
        <a:prstGeom prst="ellipse">
          <a:avLst/>
        </a:prstGeom>
      </dgm:spPr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121032" custScaleY="121032">
        <dgm:presLayoutVars>
          <dgm:bulletEnabled val="1"/>
        </dgm:presLayoutVars>
      </dgm:prSet>
      <dgm:spPr>
        <a:xfrm>
          <a:off x="1645518" y="3404483"/>
          <a:ext cx="1016511" cy="1016511"/>
        </a:xfrm>
        <a:prstGeom prst="ellipse">
          <a:avLst/>
        </a:prstGeom>
      </dgm:spPr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82041" custScaleY="82041">
        <dgm:presLayoutVars>
          <dgm:bulletEnabled val="1"/>
        </dgm:presLayoutVars>
      </dgm:prSet>
      <dgm:spPr/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81918" custScaleY="81918">
        <dgm:presLayoutVars>
          <dgm:bulletEnabled val="1"/>
        </dgm:presLayoutVars>
      </dgm:prSet>
      <dgm:spPr>
        <a:xfrm>
          <a:off x="6349" y="742189"/>
          <a:ext cx="1499620" cy="1499620"/>
        </a:xfrm>
        <a:prstGeom prst="ellipse">
          <a:avLst/>
        </a:prstGeom>
      </dgm:spPr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0320" tIns="20320" rIns="20320" bIns="20320" numCol="1" spcCol="1270" anchor="ctr" anchorCtr="0"/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2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82041" custScaleY="82041">
        <dgm:presLayoutVars>
          <dgm:bulletEnabled val="1"/>
        </dgm:presLayoutVars>
      </dgm:prSet>
      <dgm:spPr/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121032" custScaleY="121032">
        <dgm:presLayoutVars>
          <dgm:bulletEnabled val="1"/>
        </dgm:presLayoutVars>
      </dgm:prSet>
      <dgm:spPr>
        <a:xfrm>
          <a:off x="2922356" y="862966"/>
          <a:ext cx="1016511" cy="1016511"/>
        </a:xfrm>
        <a:prstGeom prst="ellipse">
          <a:avLst/>
        </a:prstGeom>
      </dgm:spPr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81918" custScaleY="81918">
        <dgm:presLayoutVars>
          <dgm:bulletEnabled val="1"/>
        </dgm:presLayoutVars>
      </dgm:prSet>
      <dgm:spPr>
        <a:xfrm>
          <a:off x="3043895" y="2598332"/>
          <a:ext cx="1014987" cy="1014987"/>
        </a:xfrm>
        <a:prstGeom prst="ellipse">
          <a:avLst/>
        </a:prstGeom>
      </dgm:spPr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81918" custScaleY="81918">
        <dgm:presLayoutVars>
          <dgm:bulletEnabled val="1"/>
        </dgm:presLayoutVars>
      </dgm:prSet>
      <dgm:spPr>
        <a:xfrm>
          <a:off x="1404726" y="3405626"/>
          <a:ext cx="1014987" cy="1014987"/>
        </a:xfrm>
        <a:prstGeom prst="ellipse">
          <a:avLst/>
        </a:prstGeom>
      </dgm:spPr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82041" custScaleY="82041">
        <dgm:presLayoutVars>
          <dgm:bulletEnabled val="1"/>
        </dgm:presLayoutVars>
      </dgm:prSet>
      <dgm:spPr/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81918" custScaleY="81918">
        <dgm:presLayoutVars>
          <dgm:bulletEnabled val="1"/>
        </dgm:presLayoutVars>
      </dgm:prSet>
      <dgm:spPr>
        <a:xfrm>
          <a:off x="6349" y="742189"/>
          <a:ext cx="1499620" cy="1499620"/>
        </a:xfrm>
        <a:prstGeom prst="ellipse">
          <a:avLst/>
        </a:prstGeom>
      </dgm:spPr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0320" tIns="20320" rIns="20320" bIns="20320" numCol="1" spcCol="1270" anchor="ctr" anchorCtr="0"/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2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82041" custScaleY="82041">
        <dgm:presLayoutVars>
          <dgm:bulletEnabled val="1"/>
        </dgm:presLayoutVars>
      </dgm:prSet>
      <dgm:spPr/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121032" custScaleY="121032">
        <dgm:presLayoutVars>
          <dgm:bulletEnabled val="1"/>
        </dgm:presLayoutVars>
      </dgm:prSet>
      <dgm:spPr>
        <a:xfrm>
          <a:off x="2922356" y="862966"/>
          <a:ext cx="1016511" cy="1016511"/>
        </a:xfrm>
        <a:prstGeom prst="ellipse">
          <a:avLst/>
        </a:prstGeom>
      </dgm:spPr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81918" custScaleY="81918">
        <dgm:presLayoutVars>
          <dgm:bulletEnabled val="1"/>
        </dgm:presLayoutVars>
      </dgm:prSet>
      <dgm:spPr>
        <a:xfrm>
          <a:off x="3043895" y="2598332"/>
          <a:ext cx="1014987" cy="1014987"/>
        </a:xfrm>
        <a:prstGeom prst="ellipse">
          <a:avLst/>
        </a:prstGeom>
      </dgm:spPr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81918" custScaleY="81918">
        <dgm:presLayoutVars>
          <dgm:bulletEnabled val="1"/>
        </dgm:presLayoutVars>
      </dgm:prSet>
      <dgm:spPr>
        <a:xfrm>
          <a:off x="1404726" y="3405626"/>
          <a:ext cx="1014987" cy="1014987"/>
        </a:xfrm>
        <a:prstGeom prst="ellipse">
          <a:avLst/>
        </a:prstGeom>
      </dgm:spPr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82041" custScaleY="82041">
        <dgm:presLayoutVars>
          <dgm:bulletEnabled val="1"/>
        </dgm:presLayoutVars>
      </dgm:prSet>
      <dgm:spPr/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81918" custScaleY="81918">
        <dgm:presLayoutVars>
          <dgm:bulletEnabled val="1"/>
        </dgm:presLayoutVars>
      </dgm:prSet>
      <dgm:spPr>
        <a:xfrm>
          <a:off x="6349" y="742189"/>
          <a:ext cx="1499620" cy="1499620"/>
        </a:xfrm>
        <a:prstGeom prst="ellipse">
          <a:avLst/>
        </a:prstGeom>
      </dgm:spPr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/>
      <dgm:t>
        <a:bodyPr/>
        <a:lstStyle/>
        <a:p>
          <a:r>
            <a:rPr lang="en-US" sz="2000" dirty="0"/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/>
      <dgm:t>
        <a:bodyPr/>
        <a:lstStyle/>
        <a:p>
          <a:r>
            <a:rPr lang="en-US" sz="2000" dirty="0"/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/>
      <dgm:t>
        <a:bodyPr/>
        <a:lstStyle/>
        <a:p>
          <a:r>
            <a:rPr lang="en-US" sz="1700" dirty="0" err="1"/>
            <a:t>groupdata</a:t>
          </a:r>
          <a:endParaRPr lang="en-US" sz="1700" dirty="0"/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/>
      <dgm:t>
        <a:bodyPr/>
        <a:lstStyle/>
        <a:p>
          <a:r>
            <a:rPr lang="en-US" sz="1700" dirty="0"/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/>
      <dgm:t>
        <a:bodyPr/>
        <a:lstStyle/>
        <a:p>
          <a:r>
            <a:rPr lang="en-US" sz="2000" dirty="0"/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/>
      <dgm:t>
        <a:bodyPr/>
        <a:lstStyle/>
        <a:p>
          <a:r>
            <a:rPr lang="en-US" sz="1800" dirty="0"/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>
        <dgm:presLayoutVars>
          <dgm:bulletEnabled val="1"/>
        </dgm:presLayoutVars>
      </dgm:prSet>
      <dgm:spPr/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>
        <dgm:presLayoutVars>
          <dgm:bulletEnabled val="1"/>
        </dgm:presLayoutVars>
      </dgm:prSet>
      <dgm:spPr/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>
        <dgm:presLayoutVars>
          <dgm:bulletEnabled val="1"/>
        </dgm:presLayoutVars>
      </dgm:prSet>
      <dgm:spPr/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>
        <dgm:presLayoutVars>
          <dgm:bulletEnabled val="1"/>
        </dgm:presLayoutVars>
      </dgm:prSet>
      <dgm:spPr/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>
        <dgm:presLayoutVars>
          <dgm:bulletEnabled val="1"/>
        </dgm:presLayoutVars>
      </dgm:prSet>
      <dgm:spPr/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>
        <dgm:presLayoutVars>
          <dgm:bulletEnabled val="1"/>
        </dgm:presLayoutVars>
      </dgm:prSet>
      <dgm:spPr/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0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2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0320" tIns="20320" rIns="20320" bIns="20320" numCol="1" spcCol="1270" anchor="ctr" anchorCtr="0"/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121032" custScaleY="121032">
        <dgm:presLayoutVars>
          <dgm:bulletEnabled val="1"/>
        </dgm:presLayoutVars>
      </dgm:prSet>
      <dgm:spPr>
        <a:xfrm>
          <a:off x="1645899" y="177211"/>
          <a:ext cx="1016511" cy="1016511"/>
        </a:xfrm>
        <a:prstGeom prst="ellipse">
          <a:avLst/>
        </a:prstGeom>
      </dgm:spPr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81918" custScaleY="81918">
        <dgm:presLayoutVars>
          <dgm:bulletEnabled val="1"/>
        </dgm:presLayoutVars>
      </dgm:prSet>
      <dgm:spPr>
        <a:xfrm>
          <a:off x="2560024" y="742570"/>
          <a:ext cx="1499620" cy="1499620"/>
        </a:xfrm>
        <a:prstGeom prst="ellipse">
          <a:avLst/>
        </a:prstGeom>
      </dgm:spPr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81918" custScaleY="81918">
        <dgm:presLayoutVars>
          <dgm:bulletEnabled val="1"/>
        </dgm:presLayoutVars>
      </dgm:prSet>
      <dgm:spPr>
        <a:xfrm>
          <a:off x="3043895" y="2598332"/>
          <a:ext cx="1014987" cy="1014987"/>
        </a:xfrm>
        <a:prstGeom prst="ellipse">
          <a:avLst/>
        </a:prstGeom>
      </dgm:spPr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81918" custScaleY="81918">
        <dgm:presLayoutVars>
          <dgm:bulletEnabled val="1"/>
        </dgm:presLayoutVars>
      </dgm:prSet>
      <dgm:spPr>
        <a:xfrm>
          <a:off x="1404726" y="3405626"/>
          <a:ext cx="1014987" cy="1014987"/>
        </a:xfrm>
        <a:prstGeom prst="ellipse">
          <a:avLst/>
        </a:prstGeom>
      </dgm:spPr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81918" custScaleY="81918">
        <dgm:presLayoutVars>
          <dgm:bulletEnabled val="1"/>
        </dgm:presLayoutVars>
      </dgm:prSet>
      <dgm:spPr>
        <a:xfrm>
          <a:off x="127888" y="2719491"/>
          <a:ext cx="1014987" cy="1014987"/>
        </a:xfrm>
        <a:prstGeom prst="ellipse">
          <a:avLst/>
        </a:prstGeom>
      </dgm:spPr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81918" custScaleY="81918">
        <dgm:presLayoutVars>
          <dgm:bulletEnabled val="1"/>
        </dgm:presLayoutVars>
      </dgm:prSet>
      <dgm:spPr>
        <a:xfrm>
          <a:off x="6349" y="742189"/>
          <a:ext cx="1499620" cy="1499620"/>
        </a:xfrm>
        <a:prstGeom prst="ellipse">
          <a:avLst/>
        </a:prstGeom>
      </dgm:spPr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1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2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0320" tIns="20320" rIns="20320" bIns="20320" numCol="1" spcCol="1270" anchor="ctr" anchorCtr="0"/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121032" custScaleY="121032">
        <dgm:presLayoutVars>
          <dgm:bulletEnabled val="1"/>
        </dgm:presLayoutVars>
      </dgm:prSet>
      <dgm:spPr>
        <a:xfrm>
          <a:off x="1645899" y="177211"/>
          <a:ext cx="1016511" cy="1016511"/>
        </a:xfrm>
        <a:prstGeom prst="ellipse">
          <a:avLst/>
        </a:prstGeom>
      </dgm:spPr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81918" custScaleY="81918">
        <dgm:presLayoutVars>
          <dgm:bulletEnabled val="1"/>
        </dgm:presLayoutVars>
      </dgm:prSet>
      <dgm:spPr>
        <a:xfrm>
          <a:off x="2560024" y="742570"/>
          <a:ext cx="1499620" cy="1499620"/>
        </a:xfrm>
        <a:prstGeom prst="ellipse">
          <a:avLst/>
        </a:prstGeom>
      </dgm:spPr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81918" custScaleY="81918">
        <dgm:presLayoutVars>
          <dgm:bulletEnabled val="1"/>
        </dgm:presLayoutVars>
      </dgm:prSet>
      <dgm:spPr>
        <a:xfrm>
          <a:off x="3043895" y="2598332"/>
          <a:ext cx="1014987" cy="1014987"/>
        </a:xfrm>
        <a:prstGeom prst="ellipse">
          <a:avLst/>
        </a:prstGeom>
      </dgm:spPr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81918" custScaleY="81918">
        <dgm:presLayoutVars>
          <dgm:bulletEnabled val="1"/>
        </dgm:presLayoutVars>
      </dgm:prSet>
      <dgm:spPr>
        <a:xfrm>
          <a:off x="1404726" y="3405626"/>
          <a:ext cx="1014987" cy="1014987"/>
        </a:xfrm>
        <a:prstGeom prst="ellipse">
          <a:avLst/>
        </a:prstGeom>
      </dgm:spPr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81918" custScaleY="81918">
        <dgm:presLayoutVars>
          <dgm:bulletEnabled val="1"/>
        </dgm:presLayoutVars>
      </dgm:prSet>
      <dgm:spPr>
        <a:xfrm>
          <a:off x="127888" y="2719491"/>
          <a:ext cx="1014987" cy="1014987"/>
        </a:xfrm>
        <a:prstGeom prst="ellipse">
          <a:avLst/>
        </a:prstGeom>
      </dgm:spPr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81918" custScaleY="81918">
        <dgm:presLayoutVars>
          <dgm:bulletEnabled val="1"/>
        </dgm:presLayoutVars>
      </dgm:prSet>
      <dgm:spPr>
        <a:xfrm>
          <a:off x="6349" y="742189"/>
          <a:ext cx="1499620" cy="1499620"/>
        </a:xfrm>
        <a:prstGeom prst="ellipse">
          <a:avLst/>
        </a:prstGeom>
      </dgm:spPr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2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2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0320" tIns="20320" rIns="20320" bIns="20320" numCol="1" spcCol="1270" anchor="ctr" anchorCtr="0"/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121032" custScaleY="121032">
        <dgm:presLayoutVars>
          <dgm:bulletEnabled val="1"/>
        </dgm:presLayoutVars>
      </dgm:prSet>
      <dgm:spPr>
        <a:xfrm>
          <a:off x="1645899" y="177211"/>
          <a:ext cx="1016511" cy="1016511"/>
        </a:xfrm>
        <a:prstGeom prst="ellipse">
          <a:avLst/>
        </a:prstGeom>
      </dgm:spPr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81918" custScaleY="81918">
        <dgm:presLayoutVars>
          <dgm:bulletEnabled val="1"/>
        </dgm:presLayoutVars>
      </dgm:prSet>
      <dgm:spPr>
        <a:xfrm>
          <a:off x="2560024" y="742570"/>
          <a:ext cx="1499620" cy="1499620"/>
        </a:xfrm>
        <a:prstGeom prst="ellipse">
          <a:avLst/>
        </a:prstGeom>
      </dgm:spPr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81918" custScaleY="81918">
        <dgm:presLayoutVars>
          <dgm:bulletEnabled val="1"/>
        </dgm:presLayoutVars>
      </dgm:prSet>
      <dgm:spPr>
        <a:xfrm>
          <a:off x="3043895" y="2598332"/>
          <a:ext cx="1014987" cy="1014987"/>
        </a:xfrm>
        <a:prstGeom prst="ellipse">
          <a:avLst/>
        </a:prstGeom>
      </dgm:spPr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81918" custScaleY="81918">
        <dgm:presLayoutVars>
          <dgm:bulletEnabled val="1"/>
        </dgm:presLayoutVars>
      </dgm:prSet>
      <dgm:spPr>
        <a:xfrm>
          <a:off x="1404726" y="3405626"/>
          <a:ext cx="1014987" cy="1014987"/>
        </a:xfrm>
        <a:prstGeom prst="ellipse">
          <a:avLst/>
        </a:prstGeom>
      </dgm:spPr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81918" custScaleY="81918">
        <dgm:presLayoutVars>
          <dgm:bulletEnabled val="1"/>
        </dgm:presLayoutVars>
      </dgm:prSet>
      <dgm:spPr>
        <a:xfrm>
          <a:off x="127888" y="2719491"/>
          <a:ext cx="1014987" cy="1014987"/>
        </a:xfrm>
        <a:prstGeom prst="ellipse">
          <a:avLst/>
        </a:prstGeom>
      </dgm:spPr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81918" custScaleY="81918">
        <dgm:presLayoutVars>
          <dgm:bulletEnabled val="1"/>
        </dgm:presLayoutVars>
      </dgm:prSet>
      <dgm:spPr>
        <a:xfrm>
          <a:off x="6349" y="742189"/>
          <a:ext cx="1499620" cy="1499620"/>
        </a:xfrm>
        <a:prstGeom prst="ellipse">
          <a:avLst/>
        </a:prstGeom>
      </dgm:spPr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3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2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0320" tIns="20320" rIns="20320" bIns="20320" numCol="1" spcCol="1270" anchor="ctr" anchorCtr="0"/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121032" custScaleY="121032">
        <dgm:presLayoutVars>
          <dgm:bulletEnabled val="1"/>
        </dgm:presLayoutVars>
      </dgm:prSet>
      <dgm:spPr>
        <a:xfrm>
          <a:off x="1645899" y="177211"/>
          <a:ext cx="1016511" cy="1016511"/>
        </a:xfrm>
        <a:prstGeom prst="ellipse">
          <a:avLst/>
        </a:prstGeom>
      </dgm:spPr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81918" custScaleY="81918">
        <dgm:presLayoutVars>
          <dgm:bulletEnabled val="1"/>
        </dgm:presLayoutVars>
      </dgm:prSet>
      <dgm:spPr>
        <a:xfrm>
          <a:off x="2560024" y="742570"/>
          <a:ext cx="1499620" cy="1499620"/>
        </a:xfrm>
        <a:prstGeom prst="ellipse">
          <a:avLst/>
        </a:prstGeom>
      </dgm:spPr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81918" custScaleY="81918">
        <dgm:presLayoutVars>
          <dgm:bulletEnabled val="1"/>
        </dgm:presLayoutVars>
      </dgm:prSet>
      <dgm:spPr>
        <a:xfrm>
          <a:off x="3043895" y="2598332"/>
          <a:ext cx="1014987" cy="1014987"/>
        </a:xfrm>
        <a:prstGeom prst="ellipse">
          <a:avLst/>
        </a:prstGeom>
      </dgm:spPr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81918" custScaleY="81918">
        <dgm:presLayoutVars>
          <dgm:bulletEnabled val="1"/>
        </dgm:presLayoutVars>
      </dgm:prSet>
      <dgm:spPr>
        <a:xfrm>
          <a:off x="1404726" y="3405626"/>
          <a:ext cx="1014987" cy="1014987"/>
        </a:xfrm>
        <a:prstGeom prst="ellipse">
          <a:avLst/>
        </a:prstGeom>
      </dgm:spPr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81918" custScaleY="81918">
        <dgm:presLayoutVars>
          <dgm:bulletEnabled val="1"/>
        </dgm:presLayoutVars>
      </dgm:prSet>
      <dgm:spPr>
        <a:xfrm>
          <a:off x="127888" y="2719491"/>
          <a:ext cx="1014987" cy="1014987"/>
        </a:xfrm>
        <a:prstGeom prst="ellipse">
          <a:avLst/>
        </a:prstGeom>
      </dgm:spPr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81918" custScaleY="81918">
        <dgm:presLayoutVars>
          <dgm:bulletEnabled val="1"/>
        </dgm:presLayoutVars>
      </dgm:prSet>
      <dgm:spPr>
        <a:xfrm>
          <a:off x="6349" y="742189"/>
          <a:ext cx="1499620" cy="1499620"/>
        </a:xfrm>
        <a:prstGeom prst="ellipse">
          <a:avLst/>
        </a:prstGeom>
      </dgm:spPr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4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2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0320" tIns="20320" rIns="20320" bIns="20320" numCol="1" spcCol="1270" anchor="ctr" anchorCtr="0"/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121032" custScaleY="121032">
        <dgm:presLayoutVars>
          <dgm:bulletEnabled val="1"/>
        </dgm:presLayoutVars>
      </dgm:prSet>
      <dgm:spPr>
        <a:xfrm>
          <a:off x="1645899" y="177211"/>
          <a:ext cx="1016511" cy="1016511"/>
        </a:xfrm>
        <a:prstGeom prst="ellipse">
          <a:avLst/>
        </a:prstGeom>
      </dgm:spPr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81918" custScaleY="81918">
        <dgm:presLayoutVars>
          <dgm:bulletEnabled val="1"/>
        </dgm:presLayoutVars>
      </dgm:prSet>
      <dgm:spPr>
        <a:xfrm>
          <a:off x="2560024" y="742570"/>
          <a:ext cx="1499620" cy="1499620"/>
        </a:xfrm>
        <a:prstGeom prst="ellipse">
          <a:avLst/>
        </a:prstGeom>
      </dgm:spPr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81918" custScaleY="81918">
        <dgm:presLayoutVars>
          <dgm:bulletEnabled val="1"/>
        </dgm:presLayoutVars>
      </dgm:prSet>
      <dgm:spPr>
        <a:xfrm>
          <a:off x="3043895" y="2598332"/>
          <a:ext cx="1014987" cy="1014987"/>
        </a:xfrm>
        <a:prstGeom prst="ellipse">
          <a:avLst/>
        </a:prstGeom>
      </dgm:spPr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81918" custScaleY="81918">
        <dgm:presLayoutVars>
          <dgm:bulletEnabled val="1"/>
        </dgm:presLayoutVars>
      </dgm:prSet>
      <dgm:spPr>
        <a:xfrm>
          <a:off x="1404726" y="3405626"/>
          <a:ext cx="1014987" cy="1014987"/>
        </a:xfrm>
        <a:prstGeom prst="ellipse">
          <a:avLst/>
        </a:prstGeom>
      </dgm:spPr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81918" custScaleY="81918">
        <dgm:presLayoutVars>
          <dgm:bulletEnabled val="1"/>
        </dgm:presLayoutVars>
      </dgm:prSet>
      <dgm:spPr>
        <a:xfrm>
          <a:off x="127888" y="2719491"/>
          <a:ext cx="1014987" cy="1014987"/>
        </a:xfrm>
        <a:prstGeom prst="ellipse">
          <a:avLst/>
        </a:prstGeom>
      </dgm:spPr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81918" custScaleY="81918">
        <dgm:presLayoutVars>
          <dgm:bulletEnabled val="1"/>
        </dgm:presLayoutVars>
      </dgm:prSet>
      <dgm:spPr>
        <a:xfrm>
          <a:off x="6349" y="742189"/>
          <a:ext cx="1499620" cy="1499620"/>
        </a:xfrm>
        <a:prstGeom prst="ellipse">
          <a:avLst/>
        </a:prstGeom>
      </dgm:spPr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5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2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0320" tIns="20320" rIns="20320" bIns="20320" numCol="1" spcCol="1270" anchor="ctr" anchorCtr="0"/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82041" custScaleY="82041">
        <dgm:presLayoutVars>
          <dgm:bulletEnabled val="1"/>
        </dgm:presLayoutVars>
      </dgm:prSet>
      <dgm:spPr/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81918" custScaleY="81918">
        <dgm:presLayoutVars>
          <dgm:bulletEnabled val="1"/>
        </dgm:presLayoutVars>
      </dgm:prSet>
      <dgm:spPr>
        <a:xfrm>
          <a:off x="2560024" y="742570"/>
          <a:ext cx="1499620" cy="1499620"/>
        </a:xfrm>
        <a:prstGeom prst="ellipse">
          <a:avLst/>
        </a:prstGeom>
      </dgm:spPr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81918" custScaleY="81918">
        <dgm:presLayoutVars>
          <dgm:bulletEnabled val="1"/>
        </dgm:presLayoutVars>
      </dgm:prSet>
      <dgm:spPr>
        <a:xfrm>
          <a:off x="3043895" y="2598332"/>
          <a:ext cx="1014987" cy="1014987"/>
        </a:xfrm>
        <a:prstGeom prst="ellipse">
          <a:avLst/>
        </a:prstGeom>
      </dgm:spPr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81918" custScaleY="81918">
        <dgm:presLayoutVars>
          <dgm:bulletEnabled val="1"/>
        </dgm:presLayoutVars>
      </dgm:prSet>
      <dgm:spPr>
        <a:xfrm>
          <a:off x="1404726" y="3405626"/>
          <a:ext cx="1014987" cy="1014987"/>
        </a:xfrm>
        <a:prstGeom prst="ellipse">
          <a:avLst/>
        </a:prstGeom>
      </dgm:spPr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121032" custScaleY="121032">
        <dgm:presLayoutVars>
          <dgm:bulletEnabled val="1"/>
        </dgm:presLayoutVars>
      </dgm:prSet>
      <dgm:spPr>
        <a:xfrm>
          <a:off x="6349" y="2597951"/>
          <a:ext cx="1016511" cy="1016511"/>
        </a:xfrm>
        <a:prstGeom prst="ellipse">
          <a:avLst/>
        </a:prstGeom>
      </dgm:spPr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81918" custScaleY="81918">
        <dgm:presLayoutVars>
          <dgm:bulletEnabled val="1"/>
        </dgm:presLayoutVars>
      </dgm:prSet>
      <dgm:spPr>
        <a:xfrm>
          <a:off x="6349" y="742189"/>
          <a:ext cx="1499620" cy="1499620"/>
        </a:xfrm>
        <a:prstGeom prst="ellipse">
          <a:avLst/>
        </a:prstGeom>
      </dgm:spPr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/>
      <dgm:t>
        <a:bodyPr/>
        <a:lstStyle/>
        <a:p>
          <a:r>
            <a:rPr lang="en-US" sz="2000" dirty="0"/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/>
      <dgm:t>
        <a:bodyPr/>
        <a:lstStyle/>
        <a:p>
          <a:r>
            <a:rPr lang="en-US" sz="2000" dirty="0"/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/>
      <dgm:t>
        <a:bodyPr/>
        <a:lstStyle/>
        <a:p>
          <a:r>
            <a:rPr lang="en-US" sz="1600" dirty="0" err="1"/>
            <a:t>groupdata</a:t>
          </a:r>
          <a:endParaRPr lang="en-US" sz="1600" dirty="0"/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/>
      <dgm:t>
        <a:bodyPr/>
        <a:lstStyle/>
        <a:p>
          <a:r>
            <a:rPr lang="en-US" sz="1600" dirty="0"/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/>
      <dgm:t>
        <a:bodyPr/>
        <a:lstStyle/>
        <a:p>
          <a:r>
            <a:rPr lang="en-US" sz="2000" dirty="0"/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/>
      <dgm:t>
        <a:bodyPr/>
        <a:lstStyle/>
        <a:p>
          <a:r>
            <a:rPr lang="en-US" sz="1800" dirty="0"/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>
        <dgm:presLayoutVars>
          <dgm:bulletEnabled val="1"/>
        </dgm:presLayoutVars>
      </dgm:prSet>
      <dgm:spPr/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>
        <dgm:presLayoutVars>
          <dgm:bulletEnabled val="1"/>
        </dgm:presLayoutVars>
      </dgm:prSet>
      <dgm:spPr/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>
        <dgm:presLayoutVars>
          <dgm:bulletEnabled val="1"/>
        </dgm:presLayoutVars>
      </dgm:prSet>
      <dgm:spPr/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>
        <dgm:presLayoutVars>
          <dgm:bulletEnabled val="1"/>
        </dgm:presLayoutVars>
      </dgm:prSet>
      <dgm:spPr/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>
        <dgm:presLayoutVars>
          <dgm:bulletEnabled val="1"/>
        </dgm:presLayoutVars>
      </dgm:prSet>
      <dgm:spPr/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>
        <dgm:presLayoutVars>
          <dgm:bulletEnabled val="1"/>
        </dgm:presLayoutVars>
      </dgm:prSet>
      <dgm:spPr/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/>
      <dgm:t>
        <a:bodyPr/>
        <a:lstStyle/>
        <a:p>
          <a:r>
            <a:rPr lang="en-US" sz="3200" b="1" dirty="0"/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 err="1"/>
            <a:t>groupdata</a:t>
          </a:r>
          <a:endParaRPr lang="en-US" sz="1200" dirty="0"/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82041" custScaleY="82041">
        <dgm:presLayoutVars>
          <dgm:bulletEnabled val="1"/>
        </dgm:presLayoutVars>
      </dgm:prSet>
      <dgm:spPr/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82041" custScaleY="82041">
        <dgm:presLayoutVars>
          <dgm:bulletEnabled val="1"/>
        </dgm:presLayoutVars>
      </dgm:prSet>
      <dgm:spPr/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121292" custScaleY="121292">
        <dgm:presLayoutVars>
          <dgm:bulletEnabled val="1"/>
        </dgm:presLayoutVars>
      </dgm:prSet>
      <dgm:spPr/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82041" custScaleY="82041">
        <dgm:presLayoutVars>
          <dgm:bulletEnabled val="1"/>
        </dgm:presLayoutVars>
      </dgm:prSet>
      <dgm:spPr/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82041" custScaleY="82041">
        <dgm:presLayoutVars>
          <dgm:bulletEnabled val="1"/>
        </dgm:presLayoutVars>
      </dgm:prSet>
      <dgm:spPr/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82041" custScaleY="82041">
        <dgm:presLayoutVars>
          <dgm:bulletEnabled val="1"/>
        </dgm:presLayoutVars>
      </dgm:prSet>
      <dgm:spPr/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/>
      <dgm:t>
        <a:bodyPr/>
        <a:lstStyle/>
        <a:p>
          <a:r>
            <a:rPr lang="en-US" sz="3200" b="1" dirty="0"/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 err="1"/>
            <a:t>groupdata</a:t>
          </a:r>
          <a:endParaRPr lang="en-US" sz="1200" dirty="0"/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82041" custScaleY="82041">
        <dgm:presLayoutVars>
          <dgm:bulletEnabled val="1"/>
        </dgm:presLayoutVars>
      </dgm:prSet>
      <dgm:spPr/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82041" custScaleY="82041">
        <dgm:presLayoutVars>
          <dgm:bulletEnabled val="1"/>
        </dgm:presLayoutVars>
      </dgm:prSet>
      <dgm:spPr/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121292" custScaleY="121292">
        <dgm:presLayoutVars>
          <dgm:bulletEnabled val="1"/>
        </dgm:presLayoutVars>
      </dgm:prSet>
      <dgm:spPr/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82041" custScaleY="82041">
        <dgm:presLayoutVars>
          <dgm:bulletEnabled val="1"/>
        </dgm:presLayoutVars>
      </dgm:prSet>
      <dgm:spPr/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82041" custScaleY="82041">
        <dgm:presLayoutVars>
          <dgm:bulletEnabled val="1"/>
        </dgm:presLayoutVars>
      </dgm:prSet>
      <dgm:spPr/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82041" custScaleY="82041">
        <dgm:presLayoutVars>
          <dgm:bulletEnabled val="1"/>
        </dgm:presLayoutVars>
      </dgm:prSet>
      <dgm:spPr/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/>
      <dgm:t>
        <a:bodyPr/>
        <a:lstStyle/>
        <a:p>
          <a:r>
            <a:rPr lang="en-US" sz="3200" b="1" dirty="0"/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 err="1"/>
            <a:t>groupdata</a:t>
          </a:r>
          <a:endParaRPr lang="en-US" sz="1200" dirty="0"/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82041" custScaleY="82041">
        <dgm:presLayoutVars>
          <dgm:bulletEnabled val="1"/>
        </dgm:presLayoutVars>
      </dgm:prSet>
      <dgm:spPr/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82041" custScaleY="82041">
        <dgm:presLayoutVars>
          <dgm:bulletEnabled val="1"/>
        </dgm:presLayoutVars>
      </dgm:prSet>
      <dgm:spPr/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121292" custScaleY="121292">
        <dgm:presLayoutVars>
          <dgm:bulletEnabled val="1"/>
        </dgm:presLayoutVars>
      </dgm:prSet>
      <dgm:spPr/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82041" custScaleY="82041">
        <dgm:presLayoutVars>
          <dgm:bulletEnabled val="1"/>
        </dgm:presLayoutVars>
      </dgm:prSet>
      <dgm:spPr/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82041" custScaleY="82041">
        <dgm:presLayoutVars>
          <dgm:bulletEnabled val="1"/>
        </dgm:presLayoutVars>
      </dgm:prSet>
      <dgm:spPr/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82041" custScaleY="82041">
        <dgm:presLayoutVars>
          <dgm:bulletEnabled val="1"/>
        </dgm:presLayoutVars>
      </dgm:prSet>
      <dgm:spPr/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/>
      <dgm:t>
        <a:bodyPr/>
        <a:lstStyle/>
        <a:p>
          <a:r>
            <a:rPr lang="en-US" sz="3200" b="1" dirty="0"/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 err="1"/>
            <a:t>groupdata</a:t>
          </a:r>
          <a:endParaRPr lang="en-US" sz="1200" dirty="0"/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82041" custScaleY="82041">
        <dgm:presLayoutVars>
          <dgm:bulletEnabled val="1"/>
        </dgm:presLayoutVars>
      </dgm:prSet>
      <dgm:spPr/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82041" custScaleY="82041">
        <dgm:presLayoutVars>
          <dgm:bulletEnabled val="1"/>
        </dgm:presLayoutVars>
      </dgm:prSet>
      <dgm:spPr/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121292" custScaleY="121292">
        <dgm:presLayoutVars>
          <dgm:bulletEnabled val="1"/>
        </dgm:presLayoutVars>
      </dgm:prSet>
      <dgm:spPr/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82041" custScaleY="82041">
        <dgm:presLayoutVars>
          <dgm:bulletEnabled val="1"/>
        </dgm:presLayoutVars>
      </dgm:prSet>
      <dgm:spPr/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82041" custScaleY="82041">
        <dgm:presLayoutVars>
          <dgm:bulletEnabled val="1"/>
        </dgm:presLayoutVars>
      </dgm:prSet>
      <dgm:spPr/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82041" custScaleY="82041">
        <dgm:presLayoutVars>
          <dgm:bulletEnabled val="1"/>
        </dgm:presLayoutVars>
      </dgm:prSet>
      <dgm:spPr/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/>
      <dgm:t>
        <a:bodyPr/>
        <a:lstStyle/>
        <a:p>
          <a:r>
            <a:rPr lang="en-US" sz="3200" b="1" dirty="0"/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 err="1"/>
            <a:t>groupdata</a:t>
          </a:r>
          <a:endParaRPr lang="en-US" sz="1200" dirty="0"/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82041" custScaleY="82041">
        <dgm:presLayoutVars>
          <dgm:bulletEnabled val="1"/>
        </dgm:presLayoutVars>
      </dgm:prSet>
      <dgm:spPr/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82041" custScaleY="82041">
        <dgm:presLayoutVars>
          <dgm:bulletEnabled val="1"/>
        </dgm:presLayoutVars>
      </dgm:prSet>
      <dgm:spPr/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121292" custScaleY="121292">
        <dgm:presLayoutVars>
          <dgm:bulletEnabled val="1"/>
        </dgm:presLayoutVars>
      </dgm:prSet>
      <dgm:spPr/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82041" custScaleY="82041">
        <dgm:presLayoutVars>
          <dgm:bulletEnabled val="1"/>
        </dgm:presLayoutVars>
      </dgm:prSet>
      <dgm:spPr/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82041" custScaleY="82041">
        <dgm:presLayoutVars>
          <dgm:bulletEnabled val="1"/>
        </dgm:presLayoutVars>
      </dgm:prSet>
      <dgm:spPr/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82041" custScaleY="82041">
        <dgm:presLayoutVars>
          <dgm:bulletEnabled val="1"/>
        </dgm:presLayoutVars>
      </dgm:prSet>
      <dgm:spPr/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/>
      <dgm:t>
        <a:bodyPr/>
        <a:lstStyle/>
        <a:p>
          <a:r>
            <a:rPr lang="en-US" sz="3200" b="1" dirty="0"/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 err="1"/>
            <a:t>groupdata</a:t>
          </a:r>
          <a:endParaRPr lang="en-US" sz="1200" dirty="0"/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82041" custScaleY="82041">
        <dgm:presLayoutVars>
          <dgm:bulletEnabled val="1"/>
        </dgm:presLayoutVars>
      </dgm:prSet>
      <dgm:spPr/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82041" custScaleY="82041">
        <dgm:presLayoutVars>
          <dgm:bulletEnabled val="1"/>
        </dgm:presLayoutVars>
      </dgm:prSet>
      <dgm:spPr/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121292" custScaleY="121292">
        <dgm:presLayoutVars>
          <dgm:bulletEnabled val="1"/>
        </dgm:presLayoutVars>
      </dgm:prSet>
      <dgm:spPr/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82041" custScaleY="82041">
        <dgm:presLayoutVars>
          <dgm:bulletEnabled val="1"/>
        </dgm:presLayoutVars>
      </dgm:prSet>
      <dgm:spPr/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82041" custScaleY="82041">
        <dgm:presLayoutVars>
          <dgm:bulletEnabled val="1"/>
        </dgm:presLayoutVars>
      </dgm:prSet>
      <dgm:spPr/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82041" custScaleY="82041">
        <dgm:presLayoutVars>
          <dgm:bulletEnabled val="1"/>
        </dgm:presLayoutVars>
      </dgm:prSet>
      <dgm:spPr/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4348439" y="772876"/>
          <a:ext cx="3257531" cy="3257531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 dirty="0" err="1"/>
            <a:t>pcn</a:t>
          </a:r>
          <a:endParaRPr lang="en-US" sz="4400" kern="1200" dirty="0"/>
        </a:p>
      </dsp:txBody>
      <dsp:txXfrm>
        <a:off x="4825493" y="1249930"/>
        <a:ext cx="2303423" cy="2303423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291900" y="1679398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473351" y="1860849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668385" y="1408944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899262" y="1424219"/>
        <a:ext cx="24302" cy="24302"/>
      </dsp:txXfrm>
    </dsp:sp>
    <dsp:sp modelId="{2261F36A-9F5A-4352-80D7-92E3D3181F5F}">
      <dsp:nvSpPr>
        <dsp:cNvPr id="0" name=""/>
        <dsp:cNvSpPr/>
      </dsp:nvSpPr>
      <dsp:spPr>
        <a:xfrm>
          <a:off x="1403158" y="17683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primus</a:t>
          </a:r>
        </a:p>
      </dsp:txBody>
      <dsp:txXfrm>
        <a:off x="1552023" y="325695"/>
        <a:ext cx="718781" cy="718781"/>
      </dsp:txXfrm>
    </dsp:sp>
    <dsp:sp modelId="{320405A7-5BB7-46D2-9512-89CBBA4E5FD3}">
      <dsp:nvSpPr>
        <dsp:cNvPr id="0" name=""/>
        <dsp:cNvSpPr/>
      </dsp:nvSpPr>
      <dsp:spPr>
        <a:xfrm rot="19800000">
          <a:off x="2415369" y="1840216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646246" y="1855490"/>
        <a:ext cx="24302" cy="24302"/>
      </dsp:txXfrm>
    </dsp:sp>
    <dsp:sp modelId="{82A7BFC3-895B-4FBF-ABDE-F7CCCEBC6A02}">
      <dsp:nvSpPr>
        <dsp:cNvPr id="0" name=""/>
        <dsp:cNvSpPr/>
      </dsp:nvSpPr>
      <dsp:spPr>
        <a:xfrm>
          <a:off x="2800773" y="983744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create</a:t>
          </a:r>
        </a:p>
      </dsp:txBody>
      <dsp:txXfrm>
        <a:off x="2949638" y="1132609"/>
        <a:ext cx="718781" cy="718781"/>
      </dsp:txXfrm>
    </dsp:sp>
    <dsp:sp modelId="{DEBA7BFC-B72F-4A50-AF3D-7562454A8812}">
      <dsp:nvSpPr>
        <dsp:cNvPr id="0" name=""/>
        <dsp:cNvSpPr/>
      </dsp:nvSpPr>
      <dsp:spPr>
        <a:xfrm rot="1800000">
          <a:off x="2431658" y="2641967"/>
          <a:ext cx="242891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2891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47031" y="2663320"/>
        <a:ext cx="12144" cy="12144"/>
      </dsp:txXfrm>
    </dsp:sp>
    <dsp:sp modelId="{CDDE4ED5-6A5A-406F-9B24-FDCCE9BA834F}">
      <dsp:nvSpPr>
        <dsp:cNvPr id="0" name=""/>
        <dsp:cNvSpPr/>
      </dsp:nvSpPr>
      <dsp:spPr>
        <a:xfrm>
          <a:off x="2557608" y="2354405"/>
          <a:ext cx="1502842" cy="150284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dirty="0"/>
            <a:t>load</a:t>
          </a:r>
        </a:p>
      </dsp:txBody>
      <dsp:txXfrm>
        <a:off x="2777694" y="2574491"/>
        <a:ext cx="1062670" cy="1062670"/>
      </dsp:txXfrm>
    </dsp:sp>
    <dsp:sp modelId="{E8947CF1-09B7-4025-B04D-74F190098505}">
      <dsp:nvSpPr>
        <dsp:cNvPr id="0" name=""/>
        <dsp:cNvSpPr/>
      </dsp:nvSpPr>
      <dsp:spPr>
        <a:xfrm rot="5400000">
          <a:off x="1668385" y="3134029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899262" y="3149304"/>
        <a:ext cx="24302" cy="24302"/>
      </dsp:txXfrm>
    </dsp:sp>
    <dsp:sp modelId="{058F5664-D1A9-46A4-A23B-530C5E331280}">
      <dsp:nvSpPr>
        <dsp:cNvPr id="0" name=""/>
        <dsp:cNvSpPr/>
      </dsp:nvSpPr>
      <dsp:spPr>
        <a:xfrm>
          <a:off x="1403158" y="3404483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groupdata</a:t>
          </a:r>
          <a:endParaRPr lang="en-US" sz="1200" kern="1200" dirty="0"/>
        </a:p>
      </dsp:txBody>
      <dsp:txXfrm>
        <a:off x="1552023" y="3553348"/>
        <a:ext cx="718781" cy="718781"/>
      </dsp:txXfrm>
    </dsp:sp>
    <dsp:sp modelId="{F94A04E5-BC72-4FEE-99FE-A2D224700281}">
      <dsp:nvSpPr>
        <dsp:cNvPr id="0" name=""/>
        <dsp:cNvSpPr/>
      </dsp:nvSpPr>
      <dsp:spPr>
        <a:xfrm rot="9000000">
          <a:off x="921402" y="2702758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152279" y="2718032"/>
        <a:ext cx="24302" cy="24302"/>
      </dsp:txXfrm>
    </dsp:sp>
    <dsp:sp modelId="{4B59AE8F-FEC0-4CAF-BA90-5CAE763151ED}">
      <dsp:nvSpPr>
        <dsp:cNvPr id="0" name=""/>
        <dsp:cNvSpPr/>
      </dsp:nvSpPr>
      <dsp:spPr>
        <a:xfrm>
          <a:off x="5543" y="259757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download</a:t>
          </a:r>
        </a:p>
      </dsp:txBody>
      <dsp:txXfrm>
        <a:off x="154408" y="2746435"/>
        <a:ext cx="718781" cy="718781"/>
      </dsp:txXfrm>
    </dsp:sp>
    <dsp:sp modelId="{63E882F8-EFD2-450D-8F72-1FB7F1B462A3}">
      <dsp:nvSpPr>
        <dsp:cNvPr id="0" name=""/>
        <dsp:cNvSpPr/>
      </dsp:nvSpPr>
      <dsp:spPr>
        <a:xfrm rot="12600000">
          <a:off x="921402" y="1840216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152279" y="1855490"/>
        <a:ext cx="24302" cy="24302"/>
      </dsp:txXfrm>
    </dsp:sp>
    <dsp:sp modelId="{A7F7782D-008F-41F7-A37D-BDAFD6403708}">
      <dsp:nvSpPr>
        <dsp:cNvPr id="0" name=""/>
        <dsp:cNvSpPr/>
      </dsp:nvSpPr>
      <dsp:spPr>
        <a:xfrm>
          <a:off x="5543" y="983744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master</a:t>
          </a:r>
        </a:p>
      </dsp:txBody>
      <dsp:txXfrm>
        <a:off x="154408" y="1132609"/>
        <a:ext cx="718781" cy="718781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534260" y="1679398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715711" y="1860849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910745" y="1408944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141622" y="1424219"/>
        <a:ext cx="24302" cy="24302"/>
      </dsp:txXfrm>
    </dsp:sp>
    <dsp:sp modelId="{2261F36A-9F5A-4352-80D7-92E3D3181F5F}">
      <dsp:nvSpPr>
        <dsp:cNvPr id="0" name=""/>
        <dsp:cNvSpPr/>
      </dsp:nvSpPr>
      <dsp:spPr>
        <a:xfrm>
          <a:off x="1645518" y="17683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primus</a:t>
          </a:r>
        </a:p>
      </dsp:txBody>
      <dsp:txXfrm>
        <a:off x="1794383" y="325695"/>
        <a:ext cx="718781" cy="718781"/>
      </dsp:txXfrm>
    </dsp:sp>
    <dsp:sp modelId="{320405A7-5BB7-46D2-9512-89CBBA4E5FD3}">
      <dsp:nvSpPr>
        <dsp:cNvPr id="0" name=""/>
        <dsp:cNvSpPr/>
      </dsp:nvSpPr>
      <dsp:spPr>
        <a:xfrm rot="19800000">
          <a:off x="2657729" y="1840216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88606" y="1855490"/>
        <a:ext cx="24302" cy="24302"/>
      </dsp:txXfrm>
    </dsp:sp>
    <dsp:sp modelId="{82A7BFC3-895B-4FBF-ABDE-F7CCCEBC6A02}">
      <dsp:nvSpPr>
        <dsp:cNvPr id="0" name=""/>
        <dsp:cNvSpPr/>
      </dsp:nvSpPr>
      <dsp:spPr>
        <a:xfrm>
          <a:off x="3043133" y="983744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create</a:t>
          </a:r>
        </a:p>
      </dsp:txBody>
      <dsp:txXfrm>
        <a:off x="3191998" y="1132609"/>
        <a:ext cx="718781" cy="718781"/>
      </dsp:txXfrm>
    </dsp:sp>
    <dsp:sp modelId="{DEBA7BFC-B72F-4A50-AF3D-7562454A8812}">
      <dsp:nvSpPr>
        <dsp:cNvPr id="0" name=""/>
        <dsp:cNvSpPr/>
      </dsp:nvSpPr>
      <dsp:spPr>
        <a:xfrm rot="1800000">
          <a:off x="2657678" y="2702949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88917" y="2718204"/>
        <a:ext cx="24340" cy="24340"/>
      </dsp:txXfrm>
    </dsp:sp>
    <dsp:sp modelId="{CDDE4ED5-6A5A-406F-9B24-FDCCE9BA834F}">
      <dsp:nvSpPr>
        <dsp:cNvPr id="0" name=""/>
        <dsp:cNvSpPr/>
      </dsp:nvSpPr>
      <dsp:spPr>
        <a:xfrm>
          <a:off x="3043895" y="2598332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sp:txBody>
      <dsp:txXfrm>
        <a:off x="3192536" y="2746973"/>
        <a:ext cx="717705" cy="717705"/>
      </dsp:txXfrm>
    </dsp:sp>
    <dsp:sp modelId="{E8947CF1-09B7-4025-B04D-74F190098505}">
      <dsp:nvSpPr>
        <dsp:cNvPr id="0" name=""/>
        <dsp:cNvSpPr/>
      </dsp:nvSpPr>
      <dsp:spPr>
        <a:xfrm rot="5400000">
          <a:off x="1910745" y="3134029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141622" y="3149304"/>
        <a:ext cx="24302" cy="24302"/>
      </dsp:txXfrm>
    </dsp:sp>
    <dsp:sp modelId="{058F5664-D1A9-46A4-A23B-530C5E331280}">
      <dsp:nvSpPr>
        <dsp:cNvPr id="0" name=""/>
        <dsp:cNvSpPr/>
      </dsp:nvSpPr>
      <dsp:spPr>
        <a:xfrm>
          <a:off x="1645518" y="3404483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groupdata</a:t>
          </a:r>
          <a:endParaRPr lang="en-US" sz="1200" kern="1200" dirty="0"/>
        </a:p>
      </dsp:txBody>
      <dsp:txXfrm>
        <a:off x="1794383" y="3553348"/>
        <a:ext cx="718781" cy="718781"/>
      </dsp:txXfrm>
    </dsp:sp>
    <dsp:sp modelId="{F94A04E5-BC72-4FEE-99FE-A2D224700281}">
      <dsp:nvSpPr>
        <dsp:cNvPr id="0" name=""/>
        <dsp:cNvSpPr/>
      </dsp:nvSpPr>
      <dsp:spPr>
        <a:xfrm rot="9000000">
          <a:off x="1163762" y="2702758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394639" y="2718032"/>
        <a:ext cx="24302" cy="24302"/>
      </dsp:txXfrm>
    </dsp:sp>
    <dsp:sp modelId="{4B59AE8F-FEC0-4CAF-BA90-5CAE763151ED}">
      <dsp:nvSpPr>
        <dsp:cNvPr id="0" name=""/>
        <dsp:cNvSpPr/>
      </dsp:nvSpPr>
      <dsp:spPr>
        <a:xfrm>
          <a:off x="247904" y="259757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download</a:t>
          </a:r>
        </a:p>
      </dsp:txBody>
      <dsp:txXfrm>
        <a:off x="396769" y="2746435"/>
        <a:ext cx="718781" cy="718781"/>
      </dsp:txXfrm>
    </dsp:sp>
    <dsp:sp modelId="{63E882F8-EFD2-450D-8F72-1FB7F1B462A3}">
      <dsp:nvSpPr>
        <dsp:cNvPr id="0" name=""/>
        <dsp:cNvSpPr/>
      </dsp:nvSpPr>
      <dsp:spPr>
        <a:xfrm rot="12600000">
          <a:off x="1389135" y="1900604"/>
          <a:ext cx="244502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4502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505274" y="1921917"/>
        <a:ext cx="12225" cy="12225"/>
      </dsp:txXfrm>
    </dsp:sp>
    <dsp:sp modelId="{A7F7782D-008F-41F7-A37D-BDAFD6403708}">
      <dsp:nvSpPr>
        <dsp:cNvPr id="0" name=""/>
        <dsp:cNvSpPr/>
      </dsp:nvSpPr>
      <dsp:spPr>
        <a:xfrm>
          <a:off x="6349" y="742189"/>
          <a:ext cx="1499620" cy="1499620"/>
        </a:xfrm>
        <a:prstGeom prst="ellipse">
          <a:avLst/>
        </a:prstGeom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sp:txBody>
      <dsp:txXfrm>
        <a:off x="225963" y="961803"/>
        <a:ext cx="1060392" cy="1060392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534260" y="1679398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715711" y="1860849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910745" y="1408944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141622" y="1424219"/>
        <a:ext cx="24302" cy="24302"/>
      </dsp:txXfrm>
    </dsp:sp>
    <dsp:sp modelId="{2261F36A-9F5A-4352-80D7-92E3D3181F5F}">
      <dsp:nvSpPr>
        <dsp:cNvPr id="0" name=""/>
        <dsp:cNvSpPr/>
      </dsp:nvSpPr>
      <dsp:spPr>
        <a:xfrm>
          <a:off x="1645518" y="17683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primus</a:t>
          </a:r>
        </a:p>
      </dsp:txBody>
      <dsp:txXfrm>
        <a:off x="1794383" y="325695"/>
        <a:ext cx="718781" cy="718781"/>
      </dsp:txXfrm>
    </dsp:sp>
    <dsp:sp modelId="{320405A7-5BB7-46D2-9512-89CBBA4E5FD3}">
      <dsp:nvSpPr>
        <dsp:cNvPr id="0" name=""/>
        <dsp:cNvSpPr/>
      </dsp:nvSpPr>
      <dsp:spPr>
        <a:xfrm rot="19800000">
          <a:off x="2657729" y="1840216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88606" y="1855490"/>
        <a:ext cx="24302" cy="24302"/>
      </dsp:txXfrm>
    </dsp:sp>
    <dsp:sp modelId="{82A7BFC3-895B-4FBF-ABDE-F7CCCEBC6A02}">
      <dsp:nvSpPr>
        <dsp:cNvPr id="0" name=""/>
        <dsp:cNvSpPr/>
      </dsp:nvSpPr>
      <dsp:spPr>
        <a:xfrm>
          <a:off x="3043133" y="983744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create</a:t>
          </a:r>
        </a:p>
      </dsp:txBody>
      <dsp:txXfrm>
        <a:off x="3191998" y="1132609"/>
        <a:ext cx="718781" cy="718781"/>
      </dsp:txXfrm>
    </dsp:sp>
    <dsp:sp modelId="{DEBA7BFC-B72F-4A50-AF3D-7562454A8812}">
      <dsp:nvSpPr>
        <dsp:cNvPr id="0" name=""/>
        <dsp:cNvSpPr/>
      </dsp:nvSpPr>
      <dsp:spPr>
        <a:xfrm rot="1800000">
          <a:off x="2657678" y="2702949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88917" y="2718204"/>
        <a:ext cx="24340" cy="24340"/>
      </dsp:txXfrm>
    </dsp:sp>
    <dsp:sp modelId="{CDDE4ED5-6A5A-406F-9B24-FDCCE9BA834F}">
      <dsp:nvSpPr>
        <dsp:cNvPr id="0" name=""/>
        <dsp:cNvSpPr/>
      </dsp:nvSpPr>
      <dsp:spPr>
        <a:xfrm>
          <a:off x="3043895" y="2598332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sp:txBody>
      <dsp:txXfrm>
        <a:off x="3192536" y="2746973"/>
        <a:ext cx="717705" cy="717705"/>
      </dsp:txXfrm>
    </dsp:sp>
    <dsp:sp modelId="{E8947CF1-09B7-4025-B04D-74F190098505}">
      <dsp:nvSpPr>
        <dsp:cNvPr id="0" name=""/>
        <dsp:cNvSpPr/>
      </dsp:nvSpPr>
      <dsp:spPr>
        <a:xfrm rot="5400000">
          <a:off x="1910745" y="3134029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141622" y="3149304"/>
        <a:ext cx="24302" cy="24302"/>
      </dsp:txXfrm>
    </dsp:sp>
    <dsp:sp modelId="{058F5664-D1A9-46A4-A23B-530C5E331280}">
      <dsp:nvSpPr>
        <dsp:cNvPr id="0" name=""/>
        <dsp:cNvSpPr/>
      </dsp:nvSpPr>
      <dsp:spPr>
        <a:xfrm>
          <a:off x="1645518" y="3404483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groupdata</a:t>
          </a:r>
          <a:endParaRPr lang="en-US" sz="1200" kern="1200" dirty="0"/>
        </a:p>
      </dsp:txBody>
      <dsp:txXfrm>
        <a:off x="1794383" y="3553348"/>
        <a:ext cx="718781" cy="718781"/>
      </dsp:txXfrm>
    </dsp:sp>
    <dsp:sp modelId="{F94A04E5-BC72-4FEE-99FE-A2D224700281}">
      <dsp:nvSpPr>
        <dsp:cNvPr id="0" name=""/>
        <dsp:cNvSpPr/>
      </dsp:nvSpPr>
      <dsp:spPr>
        <a:xfrm rot="9000000">
          <a:off x="1163762" y="2702758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394639" y="2718032"/>
        <a:ext cx="24302" cy="24302"/>
      </dsp:txXfrm>
    </dsp:sp>
    <dsp:sp modelId="{4B59AE8F-FEC0-4CAF-BA90-5CAE763151ED}">
      <dsp:nvSpPr>
        <dsp:cNvPr id="0" name=""/>
        <dsp:cNvSpPr/>
      </dsp:nvSpPr>
      <dsp:spPr>
        <a:xfrm>
          <a:off x="247904" y="259757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download</a:t>
          </a:r>
        </a:p>
      </dsp:txBody>
      <dsp:txXfrm>
        <a:off x="396769" y="2746435"/>
        <a:ext cx="718781" cy="718781"/>
      </dsp:txXfrm>
    </dsp:sp>
    <dsp:sp modelId="{63E882F8-EFD2-450D-8F72-1FB7F1B462A3}">
      <dsp:nvSpPr>
        <dsp:cNvPr id="0" name=""/>
        <dsp:cNvSpPr/>
      </dsp:nvSpPr>
      <dsp:spPr>
        <a:xfrm rot="12600000">
          <a:off x="1389135" y="1900604"/>
          <a:ext cx="244502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4502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505274" y="1921917"/>
        <a:ext cx="12225" cy="12225"/>
      </dsp:txXfrm>
    </dsp:sp>
    <dsp:sp modelId="{A7F7782D-008F-41F7-A37D-BDAFD6403708}">
      <dsp:nvSpPr>
        <dsp:cNvPr id="0" name=""/>
        <dsp:cNvSpPr/>
      </dsp:nvSpPr>
      <dsp:spPr>
        <a:xfrm>
          <a:off x="6349" y="742189"/>
          <a:ext cx="1499620" cy="1499620"/>
        </a:xfrm>
        <a:prstGeom prst="ellipse">
          <a:avLst/>
        </a:prstGeom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sp:txBody>
      <dsp:txXfrm>
        <a:off x="225963" y="961803"/>
        <a:ext cx="1060392" cy="1060392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534260" y="1679398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715711" y="1860849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910745" y="1408944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141622" y="1424219"/>
        <a:ext cx="24302" cy="24302"/>
      </dsp:txXfrm>
    </dsp:sp>
    <dsp:sp modelId="{2261F36A-9F5A-4352-80D7-92E3D3181F5F}">
      <dsp:nvSpPr>
        <dsp:cNvPr id="0" name=""/>
        <dsp:cNvSpPr/>
      </dsp:nvSpPr>
      <dsp:spPr>
        <a:xfrm>
          <a:off x="1645518" y="17683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primus</a:t>
          </a:r>
        </a:p>
      </dsp:txBody>
      <dsp:txXfrm>
        <a:off x="1794383" y="325695"/>
        <a:ext cx="718781" cy="718781"/>
      </dsp:txXfrm>
    </dsp:sp>
    <dsp:sp modelId="{320405A7-5BB7-46D2-9512-89CBBA4E5FD3}">
      <dsp:nvSpPr>
        <dsp:cNvPr id="0" name=""/>
        <dsp:cNvSpPr/>
      </dsp:nvSpPr>
      <dsp:spPr>
        <a:xfrm rot="19800000">
          <a:off x="2657729" y="1840216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88606" y="1855490"/>
        <a:ext cx="24302" cy="24302"/>
      </dsp:txXfrm>
    </dsp:sp>
    <dsp:sp modelId="{82A7BFC3-895B-4FBF-ABDE-F7CCCEBC6A02}">
      <dsp:nvSpPr>
        <dsp:cNvPr id="0" name=""/>
        <dsp:cNvSpPr/>
      </dsp:nvSpPr>
      <dsp:spPr>
        <a:xfrm>
          <a:off x="3043133" y="983744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create</a:t>
          </a:r>
        </a:p>
      </dsp:txBody>
      <dsp:txXfrm>
        <a:off x="3191998" y="1132609"/>
        <a:ext cx="718781" cy="718781"/>
      </dsp:txXfrm>
    </dsp:sp>
    <dsp:sp modelId="{DEBA7BFC-B72F-4A50-AF3D-7562454A8812}">
      <dsp:nvSpPr>
        <dsp:cNvPr id="0" name=""/>
        <dsp:cNvSpPr/>
      </dsp:nvSpPr>
      <dsp:spPr>
        <a:xfrm rot="1800000">
          <a:off x="2657678" y="2702949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88917" y="2718204"/>
        <a:ext cx="24340" cy="24340"/>
      </dsp:txXfrm>
    </dsp:sp>
    <dsp:sp modelId="{CDDE4ED5-6A5A-406F-9B24-FDCCE9BA834F}">
      <dsp:nvSpPr>
        <dsp:cNvPr id="0" name=""/>
        <dsp:cNvSpPr/>
      </dsp:nvSpPr>
      <dsp:spPr>
        <a:xfrm>
          <a:off x="3043895" y="2598332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sp:txBody>
      <dsp:txXfrm>
        <a:off x="3192536" y="2746973"/>
        <a:ext cx="717705" cy="717705"/>
      </dsp:txXfrm>
    </dsp:sp>
    <dsp:sp modelId="{E8947CF1-09B7-4025-B04D-74F190098505}">
      <dsp:nvSpPr>
        <dsp:cNvPr id="0" name=""/>
        <dsp:cNvSpPr/>
      </dsp:nvSpPr>
      <dsp:spPr>
        <a:xfrm rot="5400000">
          <a:off x="1910745" y="3134029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141622" y="3149304"/>
        <a:ext cx="24302" cy="24302"/>
      </dsp:txXfrm>
    </dsp:sp>
    <dsp:sp modelId="{058F5664-D1A9-46A4-A23B-530C5E331280}">
      <dsp:nvSpPr>
        <dsp:cNvPr id="0" name=""/>
        <dsp:cNvSpPr/>
      </dsp:nvSpPr>
      <dsp:spPr>
        <a:xfrm>
          <a:off x="1645518" y="3404483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groupdata</a:t>
          </a:r>
          <a:endParaRPr lang="en-US" sz="1200" kern="1200" dirty="0"/>
        </a:p>
      </dsp:txBody>
      <dsp:txXfrm>
        <a:off x="1794383" y="3553348"/>
        <a:ext cx="718781" cy="718781"/>
      </dsp:txXfrm>
    </dsp:sp>
    <dsp:sp modelId="{F94A04E5-BC72-4FEE-99FE-A2D224700281}">
      <dsp:nvSpPr>
        <dsp:cNvPr id="0" name=""/>
        <dsp:cNvSpPr/>
      </dsp:nvSpPr>
      <dsp:spPr>
        <a:xfrm rot="9000000">
          <a:off x="1163762" y="2702758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394639" y="2718032"/>
        <a:ext cx="24302" cy="24302"/>
      </dsp:txXfrm>
    </dsp:sp>
    <dsp:sp modelId="{4B59AE8F-FEC0-4CAF-BA90-5CAE763151ED}">
      <dsp:nvSpPr>
        <dsp:cNvPr id="0" name=""/>
        <dsp:cNvSpPr/>
      </dsp:nvSpPr>
      <dsp:spPr>
        <a:xfrm>
          <a:off x="247904" y="259757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download</a:t>
          </a:r>
        </a:p>
      </dsp:txBody>
      <dsp:txXfrm>
        <a:off x="396769" y="2746435"/>
        <a:ext cx="718781" cy="718781"/>
      </dsp:txXfrm>
    </dsp:sp>
    <dsp:sp modelId="{63E882F8-EFD2-450D-8F72-1FB7F1B462A3}">
      <dsp:nvSpPr>
        <dsp:cNvPr id="0" name=""/>
        <dsp:cNvSpPr/>
      </dsp:nvSpPr>
      <dsp:spPr>
        <a:xfrm rot="12600000">
          <a:off x="1389135" y="1900604"/>
          <a:ext cx="244502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4502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505274" y="1921917"/>
        <a:ext cx="12225" cy="12225"/>
      </dsp:txXfrm>
    </dsp:sp>
    <dsp:sp modelId="{A7F7782D-008F-41F7-A37D-BDAFD6403708}">
      <dsp:nvSpPr>
        <dsp:cNvPr id="0" name=""/>
        <dsp:cNvSpPr/>
      </dsp:nvSpPr>
      <dsp:spPr>
        <a:xfrm>
          <a:off x="6349" y="742189"/>
          <a:ext cx="1499620" cy="1499620"/>
        </a:xfrm>
        <a:prstGeom prst="ellipse">
          <a:avLst/>
        </a:prstGeom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sp:txBody>
      <dsp:txXfrm>
        <a:off x="225963" y="961803"/>
        <a:ext cx="1060392" cy="1060392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534260" y="1679398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715711" y="1860849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910745" y="1408944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141622" y="1424219"/>
        <a:ext cx="24302" cy="24302"/>
      </dsp:txXfrm>
    </dsp:sp>
    <dsp:sp modelId="{2261F36A-9F5A-4352-80D7-92E3D3181F5F}">
      <dsp:nvSpPr>
        <dsp:cNvPr id="0" name=""/>
        <dsp:cNvSpPr/>
      </dsp:nvSpPr>
      <dsp:spPr>
        <a:xfrm>
          <a:off x="1645518" y="17683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primus</a:t>
          </a:r>
        </a:p>
      </dsp:txBody>
      <dsp:txXfrm>
        <a:off x="1794383" y="325695"/>
        <a:ext cx="718781" cy="718781"/>
      </dsp:txXfrm>
    </dsp:sp>
    <dsp:sp modelId="{320405A7-5BB7-46D2-9512-89CBBA4E5FD3}">
      <dsp:nvSpPr>
        <dsp:cNvPr id="0" name=""/>
        <dsp:cNvSpPr/>
      </dsp:nvSpPr>
      <dsp:spPr>
        <a:xfrm rot="19800000">
          <a:off x="2657729" y="1840216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88606" y="1855490"/>
        <a:ext cx="24302" cy="24302"/>
      </dsp:txXfrm>
    </dsp:sp>
    <dsp:sp modelId="{82A7BFC3-895B-4FBF-ABDE-F7CCCEBC6A02}">
      <dsp:nvSpPr>
        <dsp:cNvPr id="0" name=""/>
        <dsp:cNvSpPr/>
      </dsp:nvSpPr>
      <dsp:spPr>
        <a:xfrm>
          <a:off x="3043133" y="983744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create</a:t>
          </a:r>
        </a:p>
      </dsp:txBody>
      <dsp:txXfrm>
        <a:off x="3191998" y="1132609"/>
        <a:ext cx="718781" cy="718781"/>
      </dsp:txXfrm>
    </dsp:sp>
    <dsp:sp modelId="{DEBA7BFC-B72F-4A50-AF3D-7562454A8812}">
      <dsp:nvSpPr>
        <dsp:cNvPr id="0" name=""/>
        <dsp:cNvSpPr/>
      </dsp:nvSpPr>
      <dsp:spPr>
        <a:xfrm rot="1800000">
          <a:off x="2657678" y="2702949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88917" y="2718204"/>
        <a:ext cx="24340" cy="24340"/>
      </dsp:txXfrm>
    </dsp:sp>
    <dsp:sp modelId="{CDDE4ED5-6A5A-406F-9B24-FDCCE9BA834F}">
      <dsp:nvSpPr>
        <dsp:cNvPr id="0" name=""/>
        <dsp:cNvSpPr/>
      </dsp:nvSpPr>
      <dsp:spPr>
        <a:xfrm>
          <a:off x="3043895" y="2598332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sp:txBody>
      <dsp:txXfrm>
        <a:off x="3192536" y="2746973"/>
        <a:ext cx="717705" cy="717705"/>
      </dsp:txXfrm>
    </dsp:sp>
    <dsp:sp modelId="{E8947CF1-09B7-4025-B04D-74F190098505}">
      <dsp:nvSpPr>
        <dsp:cNvPr id="0" name=""/>
        <dsp:cNvSpPr/>
      </dsp:nvSpPr>
      <dsp:spPr>
        <a:xfrm rot="5400000">
          <a:off x="1910745" y="3134029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141622" y="3149304"/>
        <a:ext cx="24302" cy="24302"/>
      </dsp:txXfrm>
    </dsp:sp>
    <dsp:sp modelId="{058F5664-D1A9-46A4-A23B-530C5E331280}">
      <dsp:nvSpPr>
        <dsp:cNvPr id="0" name=""/>
        <dsp:cNvSpPr/>
      </dsp:nvSpPr>
      <dsp:spPr>
        <a:xfrm>
          <a:off x="1645518" y="3404483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groupdata</a:t>
          </a:r>
          <a:endParaRPr lang="en-US" sz="1200" kern="1200" dirty="0"/>
        </a:p>
      </dsp:txBody>
      <dsp:txXfrm>
        <a:off x="1794383" y="3553348"/>
        <a:ext cx="718781" cy="718781"/>
      </dsp:txXfrm>
    </dsp:sp>
    <dsp:sp modelId="{F94A04E5-BC72-4FEE-99FE-A2D224700281}">
      <dsp:nvSpPr>
        <dsp:cNvPr id="0" name=""/>
        <dsp:cNvSpPr/>
      </dsp:nvSpPr>
      <dsp:spPr>
        <a:xfrm rot="9000000">
          <a:off x="1163762" y="2702758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394639" y="2718032"/>
        <a:ext cx="24302" cy="24302"/>
      </dsp:txXfrm>
    </dsp:sp>
    <dsp:sp modelId="{4B59AE8F-FEC0-4CAF-BA90-5CAE763151ED}">
      <dsp:nvSpPr>
        <dsp:cNvPr id="0" name=""/>
        <dsp:cNvSpPr/>
      </dsp:nvSpPr>
      <dsp:spPr>
        <a:xfrm>
          <a:off x="247904" y="259757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download</a:t>
          </a:r>
        </a:p>
      </dsp:txBody>
      <dsp:txXfrm>
        <a:off x="396769" y="2746435"/>
        <a:ext cx="718781" cy="718781"/>
      </dsp:txXfrm>
    </dsp:sp>
    <dsp:sp modelId="{63E882F8-EFD2-450D-8F72-1FB7F1B462A3}">
      <dsp:nvSpPr>
        <dsp:cNvPr id="0" name=""/>
        <dsp:cNvSpPr/>
      </dsp:nvSpPr>
      <dsp:spPr>
        <a:xfrm rot="12600000">
          <a:off x="1389135" y="1900604"/>
          <a:ext cx="244502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4502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505274" y="1921917"/>
        <a:ext cx="12225" cy="12225"/>
      </dsp:txXfrm>
    </dsp:sp>
    <dsp:sp modelId="{A7F7782D-008F-41F7-A37D-BDAFD6403708}">
      <dsp:nvSpPr>
        <dsp:cNvPr id="0" name=""/>
        <dsp:cNvSpPr/>
      </dsp:nvSpPr>
      <dsp:spPr>
        <a:xfrm>
          <a:off x="6349" y="742189"/>
          <a:ext cx="1499620" cy="1499620"/>
        </a:xfrm>
        <a:prstGeom prst="ellipse">
          <a:avLst/>
        </a:prstGeom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sp:txBody>
      <dsp:txXfrm>
        <a:off x="225963" y="961803"/>
        <a:ext cx="1060392" cy="1060392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413482" y="1558621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594933" y="1740072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789968" y="1288167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20845" y="1303441"/>
        <a:ext cx="24302" cy="24302"/>
      </dsp:txXfrm>
    </dsp:sp>
    <dsp:sp modelId="{2261F36A-9F5A-4352-80D7-92E3D3181F5F}">
      <dsp:nvSpPr>
        <dsp:cNvPr id="0" name=""/>
        <dsp:cNvSpPr/>
      </dsp:nvSpPr>
      <dsp:spPr>
        <a:xfrm>
          <a:off x="1524741" y="56053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primus</a:t>
          </a:r>
        </a:p>
      </dsp:txBody>
      <dsp:txXfrm>
        <a:off x="1673606" y="204918"/>
        <a:ext cx="718781" cy="718781"/>
      </dsp:txXfrm>
    </dsp:sp>
    <dsp:sp modelId="{320405A7-5BB7-46D2-9512-89CBBA4E5FD3}">
      <dsp:nvSpPr>
        <dsp:cNvPr id="0" name=""/>
        <dsp:cNvSpPr/>
      </dsp:nvSpPr>
      <dsp:spPr>
        <a:xfrm rot="19800000">
          <a:off x="2536952" y="1719438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67829" y="1734712"/>
        <a:ext cx="24302" cy="24302"/>
      </dsp:txXfrm>
    </dsp:sp>
    <dsp:sp modelId="{82A7BFC3-895B-4FBF-ABDE-F7CCCEBC6A02}">
      <dsp:nvSpPr>
        <dsp:cNvPr id="0" name=""/>
        <dsp:cNvSpPr/>
      </dsp:nvSpPr>
      <dsp:spPr>
        <a:xfrm>
          <a:off x="2922356" y="862966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create</a:t>
          </a:r>
        </a:p>
      </dsp:txBody>
      <dsp:txXfrm>
        <a:off x="3071221" y="1011831"/>
        <a:ext cx="718781" cy="718781"/>
      </dsp:txXfrm>
    </dsp:sp>
    <dsp:sp modelId="{DEBA7BFC-B72F-4A50-AF3D-7562454A8812}">
      <dsp:nvSpPr>
        <dsp:cNvPr id="0" name=""/>
        <dsp:cNvSpPr/>
      </dsp:nvSpPr>
      <dsp:spPr>
        <a:xfrm rot="1800000">
          <a:off x="2536901" y="2582171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68140" y="2597426"/>
        <a:ext cx="24340" cy="24340"/>
      </dsp:txXfrm>
    </dsp:sp>
    <dsp:sp modelId="{CDDE4ED5-6A5A-406F-9B24-FDCCE9BA834F}">
      <dsp:nvSpPr>
        <dsp:cNvPr id="0" name=""/>
        <dsp:cNvSpPr/>
      </dsp:nvSpPr>
      <dsp:spPr>
        <a:xfrm>
          <a:off x="2923118" y="2477555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sp:txBody>
      <dsp:txXfrm>
        <a:off x="3071759" y="2626196"/>
        <a:ext cx="717705" cy="717705"/>
      </dsp:txXfrm>
    </dsp:sp>
    <dsp:sp modelId="{E8947CF1-09B7-4025-B04D-74F190098505}">
      <dsp:nvSpPr>
        <dsp:cNvPr id="0" name=""/>
        <dsp:cNvSpPr/>
      </dsp:nvSpPr>
      <dsp:spPr>
        <a:xfrm rot="5400000">
          <a:off x="1910745" y="2892475"/>
          <a:ext cx="244502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4502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26884" y="2913788"/>
        <a:ext cx="12225" cy="12225"/>
      </dsp:txXfrm>
    </dsp:sp>
    <dsp:sp modelId="{058F5664-D1A9-46A4-A23B-530C5E331280}">
      <dsp:nvSpPr>
        <dsp:cNvPr id="0" name=""/>
        <dsp:cNvSpPr/>
      </dsp:nvSpPr>
      <dsp:spPr>
        <a:xfrm>
          <a:off x="1283186" y="3042151"/>
          <a:ext cx="1499620" cy="1499620"/>
        </a:xfrm>
        <a:prstGeom prst="ellipse">
          <a:avLst/>
        </a:prstGeom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800" b="1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sp:txBody>
      <dsp:txXfrm>
        <a:off x="1502800" y="3261765"/>
        <a:ext cx="1060392" cy="1060392"/>
      </dsp:txXfrm>
    </dsp:sp>
    <dsp:sp modelId="{F94A04E5-BC72-4FEE-99FE-A2D224700281}">
      <dsp:nvSpPr>
        <dsp:cNvPr id="0" name=""/>
        <dsp:cNvSpPr/>
      </dsp:nvSpPr>
      <dsp:spPr>
        <a:xfrm rot="9000000">
          <a:off x="1042984" y="2581981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273861" y="2597255"/>
        <a:ext cx="24302" cy="24302"/>
      </dsp:txXfrm>
    </dsp:sp>
    <dsp:sp modelId="{4B59AE8F-FEC0-4CAF-BA90-5CAE763151ED}">
      <dsp:nvSpPr>
        <dsp:cNvPr id="0" name=""/>
        <dsp:cNvSpPr/>
      </dsp:nvSpPr>
      <dsp:spPr>
        <a:xfrm>
          <a:off x="127126" y="2476793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download</a:t>
          </a:r>
        </a:p>
      </dsp:txBody>
      <dsp:txXfrm>
        <a:off x="275991" y="2625658"/>
        <a:ext cx="718781" cy="718781"/>
      </dsp:txXfrm>
    </dsp:sp>
    <dsp:sp modelId="{63E882F8-EFD2-450D-8F72-1FB7F1B462A3}">
      <dsp:nvSpPr>
        <dsp:cNvPr id="0" name=""/>
        <dsp:cNvSpPr/>
      </dsp:nvSpPr>
      <dsp:spPr>
        <a:xfrm rot="12600000">
          <a:off x="1042273" y="1719248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273512" y="1734503"/>
        <a:ext cx="24340" cy="24340"/>
      </dsp:txXfrm>
    </dsp:sp>
    <dsp:sp modelId="{A7F7782D-008F-41F7-A37D-BDAFD6403708}">
      <dsp:nvSpPr>
        <dsp:cNvPr id="0" name=""/>
        <dsp:cNvSpPr/>
      </dsp:nvSpPr>
      <dsp:spPr>
        <a:xfrm>
          <a:off x="127888" y="863728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sp:txBody>
      <dsp:txXfrm>
        <a:off x="276529" y="1012369"/>
        <a:ext cx="717705" cy="717705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413482" y="1558621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594933" y="1740072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789968" y="1288167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20845" y="1303441"/>
        <a:ext cx="24302" cy="24302"/>
      </dsp:txXfrm>
    </dsp:sp>
    <dsp:sp modelId="{2261F36A-9F5A-4352-80D7-92E3D3181F5F}">
      <dsp:nvSpPr>
        <dsp:cNvPr id="0" name=""/>
        <dsp:cNvSpPr/>
      </dsp:nvSpPr>
      <dsp:spPr>
        <a:xfrm>
          <a:off x="1524741" y="56053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primus</a:t>
          </a:r>
        </a:p>
      </dsp:txBody>
      <dsp:txXfrm>
        <a:off x="1673606" y="204918"/>
        <a:ext cx="718781" cy="718781"/>
      </dsp:txXfrm>
    </dsp:sp>
    <dsp:sp modelId="{320405A7-5BB7-46D2-9512-89CBBA4E5FD3}">
      <dsp:nvSpPr>
        <dsp:cNvPr id="0" name=""/>
        <dsp:cNvSpPr/>
      </dsp:nvSpPr>
      <dsp:spPr>
        <a:xfrm rot="19800000">
          <a:off x="2536952" y="1719438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67829" y="1734712"/>
        <a:ext cx="24302" cy="24302"/>
      </dsp:txXfrm>
    </dsp:sp>
    <dsp:sp modelId="{82A7BFC3-895B-4FBF-ABDE-F7CCCEBC6A02}">
      <dsp:nvSpPr>
        <dsp:cNvPr id="0" name=""/>
        <dsp:cNvSpPr/>
      </dsp:nvSpPr>
      <dsp:spPr>
        <a:xfrm>
          <a:off x="2922356" y="862966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create</a:t>
          </a:r>
        </a:p>
      </dsp:txBody>
      <dsp:txXfrm>
        <a:off x="3071221" y="1011831"/>
        <a:ext cx="718781" cy="718781"/>
      </dsp:txXfrm>
    </dsp:sp>
    <dsp:sp modelId="{DEBA7BFC-B72F-4A50-AF3D-7562454A8812}">
      <dsp:nvSpPr>
        <dsp:cNvPr id="0" name=""/>
        <dsp:cNvSpPr/>
      </dsp:nvSpPr>
      <dsp:spPr>
        <a:xfrm rot="1800000">
          <a:off x="2536901" y="2582171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68140" y="2597426"/>
        <a:ext cx="24340" cy="24340"/>
      </dsp:txXfrm>
    </dsp:sp>
    <dsp:sp modelId="{CDDE4ED5-6A5A-406F-9B24-FDCCE9BA834F}">
      <dsp:nvSpPr>
        <dsp:cNvPr id="0" name=""/>
        <dsp:cNvSpPr/>
      </dsp:nvSpPr>
      <dsp:spPr>
        <a:xfrm>
          <a:off x="2923118" y="2477555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sp:txBody>
      <dsp:txXfrm>
        <a:off x="3071759" y="2626196"/>
        <a:ext cx="717705" cy="717705"/>
      </dsp:txXfrm>
    </dsp:sp>
    <dsp:sp modelId="{E8947CF1-09B7-4025-B04D-74F190098505}">
      <dsp:nvSpPr>
        <dsp:cNvPr id="0" name=""/>
        <dsp:cNvSpPr/>
      </dsp:nvSpPr>
      <dsp:spPr>
        <a:xfrm rot="5400000">
          <a:off x="1910745" y="2892475"/>
          <a:ext cx="244502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4502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26884" y="2913788"/>
        <a:ext cx="12225" cy="12225"/>
      </dsp:txXfrm>
    </dsp:sp>
    <dsp:sp modelId="{058F5664-D1A9-46A4-A23B-530C5E331280}">
      <dsp:nvSpPr>
        <dsp:cNvPr id="0" name=""/>
        <dsp:cNvSpPr/>
      </dsp:nvSpPr>
      <dsp:spPr>
        <a:xfrm>
          <a:off x="1283186" y="3042151"/>
          <a:ext cx="1499620" cy="1499620"/>
        </a:xfrm>
        <a:prstGeom prst="ellipse">
          <a:avLst/>
        </a:prstGeom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800" b="1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sp:txBody>
      <dsp:txXfrm>
        <a:off x="1502800" y="3261765"/>
        <a:ext cx="1060392" cy="1060392"/>
      </dsp:txXfrm>
    </dsp:sp>
    <dsp:sp modelId="{F94A04E5-BC72-4FEE-99FE-A2D224700281}">
      <dsp:nvSpPr>
        <dsp:cNvPr id="0" name=""/>
        <dsp:cNvSpPr/>
      </dsp:nvSpPr>
      <dsp:spPr>
        <a:xfrm rot="9000000">
          <a:off x="1042984" y="2581981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273861" y="2597255"/>
        <a:ext cx="24302" cy="24302"/>
      </dsp:txXfrm>
    </dsp:sp>
    <dsp:sp modelId="{4B59AE8F-FEC0-4CAF-BA90-5CAE763151ED}">
      <dsp:nvSpPr>
        <dsp:cNvPr id="0" name=""/>
        <dsp:cNvSpPr/>
      </dsp:nvSpPr>
      <dsp:spPr>
        <a:xfrm>
          <a:off x="127126" y="2476793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download</a:t>
          </a:r>
        </a:p>
      </dsp:txBody>
      <dsp:txXfrm>
        <a:off x="275991" y="2625658"/>
        <a:ext cx="718781" cy="718781"/>
      </dsp:txXfrm>
    </dsp:sp>
    <dsp:sp modelId="{63E882F8-EFD2-450D-8F72-1FB7F1B462A3}">
      <dsp:nvSpPr>
        <dsp:cNvPr id="0" name=""/>
        <dsp:cNvSpPr/>
      </dsp:nvSpPr>
      <dsp:spPr>
        <a:xfrm rot="12600000">
          <a:off x="1042273" y="1719248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273512" y="1734503"/>
        <a:ext cx="24340" cy="24340"/>
      </dsp:txXfrm>
    </dsp:sp>
    <dsp:sp modelId="{A7F7782D-008F-41F7-A37D-BDAFD6403708}">
      <dsp:nvSpPr>
        <dsp:cNvPr id="0" name=""/>
        <dsp:cNvSpPr/>
      </dsp:nvSpPr>
      <dsp:spPr>
        <a:xfrm>
          <a:off x="127888" y="863728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sp:txBody>
      <dsp:txXfrm>
        <a:off x="276529" y="1012369"/>
        <a:ext cx="717705" cy="717705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413482" y="1558621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594933" y="1740072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789968" y="1288167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20845" y="1303441"/>
        <a:ext cx="24302" cy="24302"/>
      </dsp:txXfrm>
    </dsp:sp>
    <dsp:sp modelId="{2261F36A-9F5A-4352-80D7-92E3D3181F5F}">
      <dsp:nvSpPr>
        <dsp:cNvPr id="0" name=""/>
        <dsp:cNvSpPr/>
      </dsp:nvSpPr>
      <dsp:spPr>
        <a:xfrm>
          <a:off x="1524741" y="56053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primus</a:t>
          </a:r>
        </a:p>
      </dsp:txBody>
      <dsp:txXfrm>
        <a:off x="1673606" y="204918"/>
        <a:ext cx="718781" cy="718781"/>
      </dsp:txXfrm>
    </dsp:sp>
    <dsp:sp modelId="{320405A7-5BB7-46D2-9512-89CBBA4E5FD3}">
      <dsp:nvSpPr>
        <dsp:cNvPr id="0" name=""/>
        <dsp:cNvSpPr/>
      </dsp:nvSpPr>
      <dsp:spPr>
        <a:xfrm rot="19800000">
          <a:off x="2536952" y="1719438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67829" y="1734712"/>
        <a:ext cx="24302" cy="24302"/>
      </dsp:txXfrm>
    </dsp:sp>
    <dsp:sp modelId="{82A7BFC3-895B-4FBF-ABDE-F7CCCEBC6A02}">
      <dsp:nvSpPr>
        <dsp:cNvPr id="0" name=""/>
        <dsp:cNvSpPr/>
      </dsp:nvSpPr>
      <dsp:spPr>
        <a:xfrm>
          <a:off x="2922356" y="862966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create</a:t>
          </a:r>
        </a:p>
      </dsp:txBody>
      <dsp:txXfrm>
        <a:off x="3071221" y="1011831"/>
        <a:ext cx="718781" cy="718781"/>
      </dsp:txXfrm>
    </dsp:sp>
    <dsp:sp modelId="{DEBA7BFC-B72F-4A50-AF3D-7562454A8812}">
      <dsp:nvSpPr>
        <dsp:cNvPr id="0" name=""/>
        <dsp:cNvSpPr/>
      </dsp:nvSpPr>
      <dsp:spPr>
        <a:xfrm rot="1800000">
          <a:off x="2536901" y="2582171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68140" y="2597426"/>
        <a:ext cx="24340" cy="24340"/>
      </dsp:txXfrm>
    </dsp:sp>
    <dsp:sp modelId="{CDDE4ED5-6A5A-406F-9B24-FDCCE9BA834F}">
      <dsp:nvSpPr>
        <dsp:cNvPr id="0" name=""/>
        <dsp:cNvSpPr/>
      </dsp:nvSpPr>
      <dsp:spPr>
        <a:xfrm>
          <a:off x="2923118" y="2477555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sp:txBody>
      <dsp:txXfrm>
        <a:off x="3071759" y="2626196"/>
        <a:ext cx="717705" cy="717705"/>
      </dsp:txXfrm>
    </dsp:sp>
    <dsp:sp modelId="{E8947CF1-09B7-4025-B04D-74F190098505}">
      <dsp:nvSpPr>
        <dsp:cNvPr id="0" name=""/>
        <dsp:cNvSpPr/>
      </dsp:nvSpPr>
      <dsp:spPr>
        <a:xfrm rot="5400000">
          <a:off x="1910745" y="2892475"/>
          <a:ext cx="244502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4502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26884" y="2913788"/>
        <a:ext cx="12225" cy="12225"/>
      </dsp:txXfrm>
    </dsp:sp>
    <dsp:sp modelId="{058F5664-D1A9-46A4-A23B-530C5E331280}">
      <dsp:nvSpPr>
        <dsp:cNvPr id="0" name=""/>
        <dsp:cNvSpPr/>
      </dsp:nvSpPr>
      <dsp:spPr>
        <a:xfrm>
          <a:off x="1283186" y="3042151"/>
          <a:ext cx="1499620" cy="1499620"/>
        </a:xfrm>
        <a:prstGeom prst="ellipse">
          <a:avLst/>
        </a:prstGeom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800" b="1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sp:txBody>
      <dsp:txXfrm>
        <a:off x="1502800" y="3261765"/>
        <a:ext cx="1060392" cy="1060392"/>
      </dsp:txXfrm>
    </dsp:sp>
    <dsp:sp modelId="{F94A04E5-BC72-4FEE-99FE-A2D224700281}">
      <dsp:nvSpPr>
        <dsp:cNvPr id="0" name=""/>
        <dsp:cNvSpPr/>
      </dsp:nvSpPr>
      <dsp:spPr>
        <a:xfrm rot="9000000">
          <a:off x="1042984" y="2581981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273861" y="2597255"/>
        <a:ext cx="24302" cy="24302"/>
      </dsp:txXfrm>
    </dsp:sp>
    <dsp:sp modelId="{4B59AE8F-FEC0-4CAF-BA90-5CAE763151ED}">
      <dsp:nvSpPr>
        <dsp:cNvPr id="0" name=""/>
        <dsp:cNvSpPr/>
      </dsp:nvSpPr>
      <dsp:spPr>
        <a:xfrm>
          <a:off x="127126" y="2476793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download</a:t>
          </a:r>
        </a:p>
      </dsp:txBody>
      <dsp:txXfrm>
        <a:off x="275991" y="2625658"/>
        <a:ext cx="718781" cy="718781"/>
      </dsp:txXfrm>
    </dsp:sp>
    <dsp:sp modelId="{63E882F8-EFD2-450D-8F72-1FB7F1B462A3}">
      <dsp:nvSpPr>
        <dsp:cNvPr id="0" name=""/>
        <dsp:cNvSpPr/>
      </dsp:nvSpPr>
      <dsp:spPr>
        <a:xfrm rot="12600000">
          <a:off x="1042273" y="1719248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273512" y="1734503"/>
        <a:ext cx="24340" cy="24340"/>
      </dsp:txXfrm>
    </dsp:sp>
    <dsp:sp modelId="{A7F7782D-008F-41F7-A37D-BDAFD6403708}">
      <dsp:nvSpPr>
        <dsp:cNvPr id="0" name=""/>
        <dsp:cNvSpPr/>
      </dsp:nvSpPr>
      <dsp:spPr>
        <a:xfrm>
          <a:off x="127888" y="863728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sp:txBody>
      <dsp:txXfrm>
        <a:off x="276529" y="1012369"/>
        <a:ext cx="717705" cy="717705"/>
      </dsp:txXfrm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292705" y="1679779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474156" y="1861230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669191" y="1409325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900068" y="1424600"/>
        <a:ext cx="24302" cy="24302"/>
      </dsp:txXfrm>
    </dsp:sp>
    <dsp:sp modelId="{2261F36A-9F5A-4352-80D7-92E3D3181F5F}">
      <dsp:nvSpPr>
        <dsp:cNvPr id="0" name=""/>
        <dsp:cNvSpPr/>
      </dsp:nvSpPr>
      <dsp:spPr>
        <a:xfrm>
          <a:off x="1403964" y="177211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primus</a:t>
          </a:r>
        </a:p>
      </dsp:txBody>
      <dsp:txXfrm>
        <a:off x="1552829" y="326076"/>
        <a:ext cx="718781" cy="718781"/>
      </dsp:txXfrm>
    </dsp:sp>
    <dsp:sp modelId="{320405A7-5BB7-46D2-9512-89CBBA4E5FD3}">
      <dsp:nvSpPr>
        <dsp:cNvPr id="0" name=""/>
        <dsp:cNvSpPr/>
      </dsp:nvSpPr>
      <dsp:spPr>
        <a:xfrm rot="19800000">
          <a:off x="2432356" y="1900985"/>
          <a:ext cx="244502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4502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48494" y="1922298"/>
        <a:ext cx="12225" cy="12225"/>
      </dsp:txXfrm>
    </dsp:sp>
    <dsp:sp modelId="{82A7BFC3-895B-4FBF-ABDE-F7CCCEBC6A02}">
      <dsp:nvSpPr>
        <dsp:cNvPr id="0" name=""/>
        <dsp:cNvSpPr/>
      </dsp:nvSpPr>
      <dsp:spPr>
        <a:xfrm>
          <a:off x="2560024" y="742570"/>
          <a:ext cx="1499620" cy="1499620"/>
        </a:xfrm>
        <a:prstGeom prst="ellipse">
          <a:avLst/>
        </a:prstGeom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</a:t>
          </a:r>
        </a:p>
      </dsp:txBody>
      <dsp:txXfrm>
        <a:off x="2779638" y="962184"/>
        <a:ext cx="1060392" cy="1060392"/>
      </dsp:txXfrm>
    </dsp:sp>
    <dsp:sp modelId="{DEBA7BFC-B72F-4A50-AF3D-7562454A8812}">
      <dsp:nvSpPr>
        <dsp:cNvPr id="0" name=""/>
        <dsp:cNvSpPr/>
      </dsp:nvSpPr>
      <dsp:spPr>
        <a:xfrm rot="1800000">
          <a:off x="2416123" y="2703330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647362" y="2718585"/>
        <a:ext cx="24340" cy="24340"/>
      </dsp:txXfrm>
    </dsp:sp>
    <dsp:sp modelId="{CDDE4ED5-6A5A-406F-9B24-FDCCE9BA834F}">
      <dsp:nvSpPr>
        <dsp:cNvPr id="0" name=""/>
        <dsp:cNvSpPr/>
      </dsp:nvSpPr>
      <dsp:spPr>
        <a:xfrm>
          <a:off x="2802340" y="2598713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sp:txBody>
      <dsp:txXfrm>
        <a:off x="2950981" y="2747354"/>
        <a:ext cx="717705" cy="717705"/>
      </dsp:txXfrm>
    </dsp:sp>
    <dsp:sp modelId="{E8947CF1-09B7-4025-B04D-74F190098505}">
      <dsp:nvSpPr>
        <dsp:cNvPr id="0" name=""/>
        <dsp:cNvSpPr/>
      </dsp:nvSpPr>
      <dsp:spPr>
        <a:xfrm rot="5400000">
          <a:off x="1668810" y="3134791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900049" y="3150047"/>
        <a:ext cx="24340" cy="24340"/>
      </dsp:txXfrm>
    </dsp:sp>
    <dsp:sp modelId="{058F5664-D1A9-46A4-A23B-530C5E331280}">
      <dsp:nvSpPr>
        <dsp:cNvPr id="0" name=""/>
        <dsp:cNvSpPr/>
      </dsp:nvSpPr>
      <dsp:spPr>
        <a:xfrm>
          <a:off x="1404726" y="3405626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2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sp:txBody>
      <dsp:txXfrm>
        <a:off x="1553367" y="3554267"/>
        <a:ext cx="717705" cy="717705"/>
      </dsp:txXfrm>
    </dsp:sp>
    <dsp:sp modelId="{F94A04E5-BC72-4FEE-99FE-A2D224700281}">
      <dsp:nvSpPr>
        <dsp:cNvPr id="0" name=""/>
        <dsp:cNvSpPr/>
      </dsp:nvSpPr>
      <dsp:spPr>
        <a:xfrm rot="9000000">
          <a:off x="922207" y="2703139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153084" y="2718413"/>
        <a:ext cx="24302" cy="24302"/>
      </dsp:txXfrm>
    </dsp:sp>
    <dsp:sp modelId="{4B59AE8F-FEC0-4CAF-BA90-5CAE763151ED}">
      <dsp:nvSpPr>
        <dsp:cNvPr id="0" name=""/>
        <dsp:cNvSpPr/>
      </dsp:nvSpPr>
      <dsp:spPr>
        <a:xfrm>
          <a:off x="6349" y="2597951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download</a:t>
          </a:r>
        </a:p>
      </dsp:txBody>
      <dsp:txXfrm>
        <a:off x="155214" y="2746816"/>
        <a:ext cx="718781" cy="718781"/>
      </dsp:txXfrm>
    </dsp:sp>
    <dsp:sp modelId="{63E882F8-EFD2-450D-8F72-1FB7F1B462A3}">
      <dsp:nvSpPr>
        <dsp:cNvPr id="0" name=""/>
        <dsp:cNvSpPr/>
      </dsp:nvSpPr>
      <dsp:spPr>
        <a:xfrm rot="12600000">
          <a:off x="921496" y="1840406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152735" y="1855661"/>
        <a:ext cx="24340" cy="24340"/>
      </dsp:txXfrm>
    </dsp:sp>
    <dsp:sp modelId="{A7F7782D-008F-41F7-A37D-BDAFD6403708}">
      <dsp:nvSpPr>
        <dsp:cNvPr id="0" name=""/>
        <dsp:cNvSpPr/>
      </dsp:nvSpPr>
      <dsp:spPr>
        <a:xfrm>
          <a:off x="7111" y="984887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sp:txBody>
      <dsp:txXfrm>
        <a:off x="155752" y="1133528"/>
        <a:ext cx="717705" cy="717705"/>
      </dsp:txXfrm>
    </dsp:sp>
  </dsp:spTree>
</dsp:drawing>
</file>

<file path=ppt/diagrams/drawing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292705" y="1679779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474156" y="1861230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669191" y="1409325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900068" y="1424600"/>
        <a:ext cx="24302" cy="24302"/>
      </dsp:txXfrm>
    </dsp:sp>
    <dsp:sp modelId="{2261F36A-9F5A-4352-80D7-92E3D3181F5F}">
      <dsp:nvSpPr>
        <dsp:cNvPr id="0" name=""/>
        <dsp:cNvSpPr/>
      </dsp:nvSpPr>
      <dsp:spPr>
        <a:xfrm>
          <a:off x="1403964" y="177211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primus</a:t>
          </a:r>
        </a:p>
      </dsp:txBody>
      <dsp:txXfrm>
        <a:off x="1552829" y="326076"/>
        <a:ext cx="718781" cy="718781"/>
      </dsp:txXfrm>
    </dsp:sp>
    <dsp:sp modelId="{320405A7-5BB7-46D2-9512-89CBBA4E5FD3}">
      <dsp:nvSpPr>
        <dsp:cNvPr id="0" name=""/>
        <dsp:cNvSpPr/>
      </dsp:nvSpPr>
      <dsp:spPr>
        <a:xfrm rot="19800000">
          <a:off x="2432356" y="1900985"/>
          <a:ext cx="244502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4502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48494" y="1922298"/>
        <a:ext cx="12225" cy="12225"/>
      </dsp:txXfrm>
    </dsp:sp>
    <dsp:sp modelId="{82A7BFC3-895B-4FBF-ABDE-F7CCCEBC6A02}">
      <dsp:nvSpPr>
        <dsp:cNvPr id="0" name=""/>
        <dsp:cNvSpPr/>
      </dsp:nvSpPr>
      <dsp:spPr>
        <a:xfrm>
          <a:off x="2560024" y="742570"/>
          <a:ext cx="1499620" cy="1499620"/>
        </a:xfrm>
        <a:prstGeom prst="ellipse">
          <a:avLst/>
        </a:prstGeom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</a:t>
          </a:r>
        </a:p>
      </dsp:txBody>
      <dsp:txXfrm>
        <a:off x="2779638" y="962184"/>
        <a:ext cx="1060392" cy="1060392"/>
      </dsp:txXfrm>
    </dsp:sp>
    <dsp:sp modelId="{DEBA7BFC-B72F-4A50-AF3D-7562454A8812}">
      <dsp:nvSpPr>
        <dsp:cNvPr id="0" name=""/>
        <dsp:cNvSpPr/>
      </dsp:nvSpPr>
      <dsp:spPr>
        <a:xfrm rot="1800000">
          <a:off x="2416123" y="2703330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647362" y="2718585"/>
        <a:ext cx="24340" cy="24340"/>
      </dsp:txXfrm>
    </dsp:sp>
    <dsp:sp modelId="{CDDE4ED5-6A5A-406F-9B24-FDCCE9BA834F}">
      <dsp:nvSpPr>
        <dsp:cNvPr id="0" name=""/>
        <dsp:cNvSpPr/>
      </dsp:nvSpPr>
      <dsp:spPr>
        <a:xfrm>
          <a:off x="2802340" y="2598713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sp:txBody>
      <dsp:txXfrm>
        <a:off x="2950981" y="2747354"/>
        <a:ext cx="717705" cy="717705"/>
      </dsp:txXfrm>
    </dsp:sp>
    <dsp:sp modelId="{E8947CF1-09B7-4025-B04D-74F190098505}">
      <dsp:nvSpPr>
        <dsp:cNvPr id="0" name=""/>
        <dsp:cNvSpPr/>
      </dsp:nvSpPr>
      <dsp:spPr>
        <a:xfrm rot="5400000">
          <a:off x="1668810" y="3134791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900049" y="3150047"/>
        <a:ext cx="24340" cy="24340"/>
      </dsp:txXfrm>
    </dsp:sp>
    <dsp:sp modelId="{058F5664-D1A9-46A4-A23B-530C5E331280}">
      <dsp:nvSpPr>
        <dsp:cNvPr id="0" name=""/>
        <dsp:cNvSpPr/>
      </dsp:nvSpPr>
      <dsp:spPr>
        <a:xfrm>
          <a:off x="1404726" y="3405626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2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sp:txBody>
      <dsp:txXfrm>
        <a:off x="1553367" y="3554267"/>
        <a:ext cx="717705" cy="717705"/>
      </dsp:txXfrm>
    </dsp:sp>
    <dsp:sp modelId="{F94A04E5-BC72-4FEE-99FE-A2D224700281}">
      <dsp:nvSpPr>
        <dsp:cNvPr id="0" name=""/>
        <dsp:cNvSpPr/>
      </dsp:nvSpPr>
      <dsp:spPr>
        <a:xfrm rot="9000000">
          <a:off x="922207" y="2703139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153084" y="2718413"/>
        <a:ext cx="24302" cy="24302"/>
      </dsp:txXfrm>
    </dsp:sp>
    <dsp:sp modelId="{4B59AE8F-FEC0-4CAF-BA90-5CAE763151ED}">
      <dsp:nvSpPr>
        <dsp:cNvPr id="0" name=""/>
        <dsp:cNvSpPr/>
      </dsp:nvSpPr>
      <dsp:spPr>
        <a:xfrm>
          <a:off x="6349" y="2597951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download</a:t>
          </a:r>
        </a:p>
      </dsp:txBody>
      <dsp:txXfrm>
        <a:off x="155214" y="2746816"/>
        <a:ext cx="718781" cy="718781"/>
      </dsp:txXfrm>
    </dsp:sp>
    <dsp:sp modelId="{63E882F8-EFD2-450D-8F72-1FB7F1B462A3}">
      <dsp:nvSpPr>
        <dsp:cNvPr id="0" name=""/>
        <dsp:cNvSpPr/>
      </dsp:nvSpPr>
      <dsp:spPr>
        <a:xfrm rot="12600000">
          <a:off x="921496" y="1840406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152735" y="1855661"/>
        <a:ext cx="24340" cy="24340"/>
      </dsp:txXfrm>
    </dsp:sp>
    <dsp:sp modelId="{A7F7782D-008F-41F7-A37D-BDAFD6403708}">
      <dsp:nvSpPr>
        <dsp:cNvPr id="0" name=""/>
        <dsp:cNvSpPr/>
      </dsp:nvSpPr>
      <dsp:spPr>
        <a:xfrm>
          <a:off x="7111" y="984887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sp:txBody>
      <dsp:txXfrm>
        <a:off x="155752" y="1133528"/>
        <a:ext cx="717705" cy="71770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5316248" y="1740686"/>
          <a:ext cx="1321912" cy="132191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5509838" y="1934276"/>
        <a:ext cx="934732" cy="934732"/>
      </dsp:txXfrm>
    </dsp:sp>
    <dsp:sp modelId="{E20CB198-9D3E-4D48-93F6-2D1A00E405E1}">
      <dsp:nvSpPr>
        <dsp:cNvPr id="0" name=""/>
        <dsp:cNvSpPr/>
      </dsp:nvSpPr>
      <dsp:spPr>
        <a:xfrm rot="16200000">
          <a:off x="5777429" y="1530958"/>
          <a:ext cx="399551" cy="19904"/>
        </a:xfrm>
        <a:custGeom>
          <a:avLst/>
          <a:gdLst/>
          <a:ahLst/>
          <a:cxnLst/>
          <a:rect l="0" t="0" r="0" b="0"/>
          <a:pathLst>
            <a:path>
              <a:moveTo>
                <a:pt x="0" y="9952"/>
              </a:moveTo>
              <a:lnTo>
                <a:pt x="399551" y="9952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967216" y="1530921"/>
        <a:ext cx="19977" cy="19977"/>
      </dsp:txXfrm>
    </dsp:sp>
    <dsp:sp modelId="{2261F36A-9F5A-4352-80D7-92E3D3181F5F}">
      <dsp:nvSpPr>
        <dsp:cNvPr id="0" name=""/>
        <dsp:cNvSpPr/>
      </dsp:nvSpPr>
      <dsp:spPr>
        <a:xfrm>
          <a:off x="5316248" y="19222"/>
          <a:ext cx="1321912" cy="132191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primus</a:t>
          </a:r>
        </a:p>
      </dsp:txBody>
      <dsp:txXfrm>
        <a:off x="5509838" y="212812"/>
        <a:ext cx="934732" cy="934732"/>
      </dsp:txXfrm>
    </dsp:sp>
    <dsp:sp modelId="{320405A7-5BB7-46D2-9512-89CBBA4E5FD3}">
      <dsp:nvSpPr>
        <dsp:cNvPr id="0" name=""/>
        <dsp:cNvSpPr/>
      </dsp:nvSpPr>
      <dsp:spPr>
        <a:xfrm rot="19800000">
          <a:off x="6522845" y="1961324"/>
          <a:ext cx="399551" cy="19904"/>
        </a:xfrm>
        <a:custGeom>
          <a:avLst/>
          <a:gdLst/>
          <a:ahLst/>
          <a:cxnLst/>
          <a:rect l="0" t="0" r="0" b="0"/>
          <a:pathLst>
            <a:path>
              <a:moveTo>
                <a:pt x="0" y="9952"/>
              </a:moveTo>
              <a:lnTo>
                <a:pt x="399551" y="9952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6712631" y="1961287"/>
        <a:ext cx="19977" cy="19977"/>
      </dsp:txXfrm>
    </dsp:sp>
    <dsp:sp modelId="{82A7BFC3-895B-4FBF-ABDE-F7CCCEBC6A02}">
      <dsp:nvSpPr>
        <dsp:cNvPr id="0" name=""/>
        <dsp:cNvSpPr/>
      </dsp:nvSpPr>
      <dsp:spPr>
        <a:xfrm>
          <a:off x="6807079" y="879954"/>
          <a:ext cx="1321912" cy="132191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create</a:t>
          </a:r>
        </a:p>
      </dsp:txBody>
      <dsp:txXfrm>
        <a:off x="7000669" y="1073544"/>
        <a:ext cx="934732" cy="934732"/>
      </dsp:txXfrm>
    </dsp:sp>
    <dsp:sp modelId="{DEBA7BFC-B72F-4A50-AF3D-7562454A8812}">
      <dsp:nvSpPr>
        <dsp:cNvPr id="0" name=""/>
        <dsp:cNvSpPr/>
      </dsp:nvSpPr>
      <dsp:spPr>
        <a:xfrm rot="1800000">
          <a:off x="6522845" y="2822056"/>
          <a:ext cx="399551" cy="19904"/>
        </a:xfrm>
        <a:custGeom>
          <a:avLst/>
          <a:gdLst/>
          <a:ahLst/>
          <a:cxnLst/>
          <a:rect l="0" t="0" r="0" b="0"/>
          <a:pathLst>
            <a:path>
              <a:moveTo>
                <a:pt x="0" y="9952"/>
              </a:moveTo>
              <a:lnTo>
                <a:pt x="399551" y="9952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6712631" y="2822019"/>
        <a:ext cx="19977" cy="19977"/>
      </dsp:txXfrm>
    </dsp:sp>
    <dsp:sp modelId="{CDDE4ED5-6A5A-406F-9B24-FDCCE9BA834F}">
      <dsp:nvSpPr>
        <dsp:cNvPr id="0" name=""/>
        <dsp:cNvSpPr/>
      </dsp:nvSpPr>
      <dsp:spPr>
        <a:xfrm>
          <a:off x="6807079" y="2601418"/>
          <a:ext cx="1321912" cy="132191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load</a:t>
          </a:r>
        </a:p>
      </dsp:txBody>
      <dsp:txXfrm>
        <a:off x="7000669" y="2795008"/>
        <a:ext cx="934732" cy="934732"/>
      </dsp:txXfrm>
    </dsp:sp>
    <dsp:sp modelId="{E8947CF1-09B7-4025-B04D-74F190098505}">
      <dsp:nvSpPr>
        <dsp:cNvPr id="0" name=""/>
        <dsp:cNvSpPr/>
      </dsp:nvSpPr>
      <dsp:spPr>
        <a:xfrm rot="5400000">
          <a:off x="5777429" y="3252422"/>
          <a:ext cx="399551" cy="19904"/>
        </a:xfrm>
        <a:custGeom>
          <a:avLst/>
          <a:gdLst/>
          <a:ahLst/>
          <a:cxnLst/>
          <a:rect l="0" t="0" r="0" b="0"/>
          <a:pathLst>
            <a:path>
              <a:moveTo>
                <a:pt x="0" y="9952"/>
              </a:moveTo>
              <a:lnTo>
                <a:pt x="399551" y="9952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967216" y="3252385"/>
        <a:ext cx="19977" cy="19977"/>
      </dsp:txXfrm>
    </dsp:sp>
    <dsp:sp modelId="{058F5664-D1A9-46A4-A23B-530C5E331280}">
      <dsp:nvSpPr>
        <dsp:cNvPr id="0" name=""/>
        <dsp:cNvSpPr/>
      </dsp:nvSpPr>
      <dsp:spPr>
        <a:xfrm>
          <a:off x="5316248" y="3462149"/>
          <a:ext cx="1321912" cy="132191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 err="1"/>
            <a:t>groupdata</a:t>
          </a:r>
          <a:endParaRPr lang="en-US" sz="1700" kern="1200" dirty="0"/>
        </a:p>
      </dsp:txBody>
      <dsp:txXfrm>
        <a:off x="5509838" y="3655739"/>
        <a:ext cx="934732" cy="934732"/>
      </dsp:txXfrm>
    </dsp:sp>
    <dsp:sp modelId="{F94A04E5-BC72-4FEE-99FE-A2D224700281}">
      <dsp:nvSpPr>
        <dsp:cNvPr id="0" name=""/>
        <dsp:cNvSpPr/>
      </dsp:nvSpPr>
      <dsp:spPr>
        <a:xfrm rot="9000000">
          <a:off x="5032013" y="2822056"/>
          <a:ext cx="399551" cy="19904"/>
        </a:xfrm>
        <a:custGeom>
          <a:avLst/>
          <a:gdLst/>
          <a:ahLst/>
          <a:cxnLst/>
          <a:rect l="0" t="0" r="0" b="0"/>
          <a:pathLst>
            <a:path>
              <a:moveTo>
                <a:pt x="0" y="9952"/>
              </a:moveTo>
              <a:lnTo>
                <a:pt x="399551" y="9952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5221800" y="2822019"/>
        <a:ext cx="19977" cy="19977"/>
      </dsp:txXfrm>
    </dsp:sp>
    <dsp:sp modelId="{4B59AE8F-FEC0-4CAF-BA90-5CAE763151ED}">
      <dsp:nvSpPr>
        <dsp:cNvPr id="0" name=""/>
        <dsp:cNvSpPr/>
      </dsp:nvSpPr>
      <dsp:spPr>
        <a:xfrm>
          <a:off x="3825417" y="2601418"/>
          <a:ext cx="1321912" cy="132191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download</a:t>
          </a:r>
        </a:p>
      </dsp:txBody>
      <dsp:txXfrm>
        <a:off x="4019007" y="2795008"/>
        <a:ext cx="934732" cy="934732"/>
      </dsp:txXfrm>
    </dsp:sp>
    <dsp:sp modelId="{63E882F8-EFD2-450D-8F72-1FB7F1B462A3}">
      <dsp:nvSpPr>
        <dsp:cNvPr id="0" name=""/>
        <dsp:cNvSpPr/>
      </dsp:nvSpPr>
      <dsp:spPr>
        <a:xfrm rot="12600000">
          <a:off x="5032013" y="1961324"/>
          <a:ext cx="399551" cy="19904"/>
        </a:xfrm>
        <a:custGeom>
          <a:avLst/>
          <a:gdLst/>
          <a:ahLst/>
          <a:cxnLst/>
          <a:rect l="0" t="0" r="0" b="0"/>
          <a:pathLst>
            <a:path>
              <a:moveTo>
                <a:pt x="0" y="9952"/>
              </a:moveTo>
              <a:lnTo>
                <a:pt x="399551" y="9952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5221800" y="1961287"/>
        <a:ext cx="19977" cy="19977"/>
      </dsp:txXfrm>
    </dsp:sp>
    <dsp:sp modelId="{A7F7782D-008F-41F7-A37D-BDAFD6403708}">
      <dsp:nvSpPr>
        <dsp:cNvPr id="0" name=""/>
        <dsp:cNvSpPr/>
      </dsp:nvSpPr>
      <dsp:spPr>
        <a:xfrm>
          <a:off x="3825417" y="879954"/>
          <a:ext cx="1321912" cy="132191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master</a:t>
          </a:r>
        </a:p>
      </dsp:txBody>
      <dsp:txXfrm>
        <a:off x="4019007" y="1073544"/>
        <a:ext cx="934732" cy="934732"/>
      </dsp:txXfrm>
    </dsp:sp>
  </dsp:spTree>
</dsp:drawing>
</file>

<file path=ppt/diagrams/drawing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413482" y="1800557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594933" y="1982008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910745" y="1650880"/>
          <a:ext cx="244502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4502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26884" y="1672193"/>
        <a:ext cx="12225" cy="12225"/>
      </dsp:txXfrm>
    </dsp:sp>
    <dsp:sp modelId="{2261F36A-9F5A-4352-80D7-92E3D3181F5F}">
      <dsp:nvSpPr>
        <dsp:cNvPr id="0" name=""/>
        <dsp:cNvSpPr/>
      </dsp:nvSpPr>
      <dsp:spPr>
        <a:xfrm>
          <a:off x="1283186" y="56434"/>
          <a:ext cx="1499620" cy="1499620"/>
        </a:xfrm>
        <a:prstGeom prst="ellipse">
          <a:avLst/>
        </a:prstGeom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primus</a:t>
          </a:r>
        </a:p>
      </dsp:txBody>
      <dsp:txXfrm>
        <a:off x="1502800" y="276048"/>
        <a:ext cx="1060392" cy="1060392"/>
      </dsp:txXfrm>
    </dsp:sp>
    <dsp:sp modelId="{320405A7-5BB7-46D2-9512-89CBBA4E5FD3}">
      <dsp:nvSpPr>
        <dsp:cNvPr id="0" name=""/>
        <dsp:cNvSpPr/>
      </dsp:nvSpPr>
      <dsp:spPr>
        <a:xfrm rot="19800000">
          <a:off x="2536901" y="1961183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68140" y="1976439"/>
        <a:ext cx="24340" cy="24340"/>
      </dsp:txXfrm>
    </dsp:sp>
    <dsp:sp modelId="{82A7BFC3-895B-4FBF-ABDE-F7CCCEBC6A02}">
      <dsp:nvSpPr>
        <dsp:cNvPr id="0" name=""/>
        <dsp:cNvSpPr/>
      </dsp:nvSpPr>
      <dsp:spPr>
        <a:xfrm>
          <a:off x="2923118" y="1105664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</a:t>
          </a:r>
        </a:p>
      </dsp:txBody>
      <dsp:txXfrm>
        <a:off x="3071759" y="1254305"/>
        <a:ext cx="717705" cy="717705"/>
      </dsp:txXfrm>
    </dsp:sp>
    <dsp:sp modelId="{DEBA7BFC-B72F-4A50-AF3D-7562454A8812}">
      <dsp:nvSpPr>
        <dsp:cNvPr id="0" name=""/>
        <dsp:cNvSpPr/>
      </dsp:nvSpPr>
      <dsp:spPr>
        <a:xfrm rot="1800000">
          <a:off x="2536901" y="2824107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68140" y="2839362"/>
        <a:ext cx="24340" cy="24340"/>
      </dsp:txXfrm>
    </dsp:sp>
    <dsp:sp modelId="{CDDE4ED5-6A5A-406F-9B24-FDCCE9BA834F}">
      <dsp:nvSpPr>
        <dsp:cNvPr id="0" name=""/>
        <dsp:cNvSpPr/>
      </dsp:nvSpPr>
      <dsp:spPr>
        <a:xfrm>
          <a:off x="2923118" y="2719491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sp:txBody>
      <dsp:txXfrm>
        <a:off x="3071759" y="2868132"/>
        <a:ext cx="717705" cy="717705"/>
      </dsp:txXfrm>
    </dsp:sp>
    <dsp:sp modelId="{E8947CF1-09B7-4025-B04D-74F190098505}">
      <dsp:nvSpPr>
        <dsp:cNvPr id="0" name=""/>
        <dsp:cNvSpPr/>
      </dsp:nvSpPr>
      <dsp:spPr>
        <a:xfrm rot="5400000">
          <a:off x="1789587" y="3255569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20826" y="3270824"/>
        <a:ext cx="24340" cy="24340"/>
      </dsp:txXfrm>
    </dsp:sp>
    <dsp:sp modelId="{058F5664-D1A9-46A4-A23B-530C5E331280}">
      <dsp:nvSpPr>
        <dsp:cNvPr id="0" name=""/>
        <dsp:cNvSpPr/>
      </dsp:nvSpPr>
      <dsp:spPr>
        <a:xfrm>
          <a:off x="1525503" y="3526404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2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sp:txBody>
      <dsp:txXfrm>
        <a:off x="1674144" y="3675045"/>
        <a:ext cx="717705" cy="717705"/>
      </dsp:txXfrm>
    </dsp:sp>
    <dsp:sp modelId="{F94A04E5-BC72-4FEE-99FE-A2D224700281}">
      <dsp:nvSpPr>
        <dsp:cNvPr id="0" name=""/>
        <dsp:cNvSpPr/>
      </dsp:nvSpPr>
      <dsp:spPr>
        <a:xfrm rot="9000000">
          <a:off x="1042273" y="2824107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273512" y="2839362"/>
        <a:ext cx="24340" cy="24340"/>
      </dsp:txXfrm>
    </dsp:sp>
    <dsp:sp modelId="{4B59AE8F-FEC0-4CAF-BA90-5CAE763151ED}">
      <dsp:nvSpPr>
        <dsp:cNvPr id="0" name=""/>
        <dsp:cNvSpPr/>
      </dsp:nvSpPr>
      <dsp:spPr>
        <a:xfrm>
          <a:off x="127888" y="2719491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download</a:t>
          </a:r>
        </a:p>
      </dsp:txBody>
      <dsp:txXfrm>
        <a:off x="276529" y="2868132"/>
        <a:ext cx="717705" cy="717705"/>
      </dsp:txXfrm>
    </dsp:sp>
    <dsp:sp modelId="{63E882F8-EFD2-450D-8F72-1FB7F1B462A3}">
      <dsp:nvSpPr>
        <dsp:cNvPr id="0" name=""/>
        <dsp:cNvSpPr/>
      </dsp:nvSpPr>
      <dsp:spPr>
        <a:xfrm rot="12600000">
          <a:off x="1042273" y="1961183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273512" y="1976439"/>
        <a:ext cx="24340" cy="24340"/>
      </dsp:txXfrm>
    </dsp:sp>
    <dsp:sp modelId="{A7F7782D-008F-41F7-A37D-BDAFD6403708}">
      <dsp:nvSpPr>
        <dsp:cNvPr id="0" name=""/>
        <dsp:cNvSpPr/>
      </dsp:nvSpPr>
      <dsp:spPr>
        <a:xfrm>
          <a:off x="127888" y="1105664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sp:txBody>
      <dsp:txXfrm>
        <a:off x="276529" y="1254305"/>
        <a:ext cx="717705" cy="717705"/>
      </dsp:txXfrm>
    </dsp:sp>
  </dsp:spTree>
</dsp:drawing>
</file>

<file path=ppt/diagrams/drawing2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413482" y="1800557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594933" y="1982008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910745" y="1650880"/>
          <a:ext cx="244502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4502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26884" y="1672193"/>
        <a:ext cx="12225" cy="12225"/>
      </dsp:txXfrm>
    </dsp:sp>
    <dsp:sp modelId="{2261F36A-9F5A-4352-80D7-92E3D3181F5F}">
      <dsp:nvSpPr>
        <dsp:cNvPr id="0" name=""/>
        <dsp:cNvSpPr/>
      </dsp:nvSpPr>
      <dsp:spPr>
        <a:xfrm>
          <a:off x="1283186" y="56434"/>
          <a:ext cx="1499620" cy="1499620"/>
        </a:xfrm>
        <a:prstGeom prst="ellipse">
          <a:avLst/>
        </a:prstGeom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primus</a:t>
          </a:r>
        </a:p>
      </dsp:txBody>
      <dsp:txXfrm>
        <a:off x="1502800" y="276048"/>
        <a:ext cx="1060392" cy="1060392"/>
      </dsp:txXfrm>
    </dsp:sp>
    <dsp:sp modelId="{320405A7-5BB7-46D2-9512-89CBBA4E5FD3}">
      <dsp:nvSpPr>
        <dsp:cNvPr id="0" name=""/>
        <dsp:cNvSpPr/>
      </dsp:nvSpPr>
      <dsp:spPr>
        <a:xfrm rot="19800000">
          <a:off x="2536901" y="1961183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68140" y="1976439"/>
        <a:ext cx="24340" cy="24340"/>
      </dsp:txXfrm>
    </dsp:sp>
    <dsp:sp modelId="{82A7BFC3-895B-4FBF-ABDE-F7CCCEBC6A02}">
      <dsp:nvSpPr>
        <dsp:cNvPr id="0" name=""/>
        <dsp:cNvSpPr/>
      </dsp:nvSpPr>
      <dsp:spPr>
        <a:xfrm>
          <a:off x="2923118" y="1105664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</a:t>
          </a:r>
        </a:p>
      </dsp:txBody>
      <dsp:txXfrm>
        <a:off x="3071759" y="1254305"/>
        <a:ext cx="717705" cy="717705"/>
      </dsp:txXfrm>
    </dsp:sp>
    <dsp:sp modelId="{DEBA7BFC-B72F-4A50-AF3D-7562454A8812}">
      <dsp:nvSpPr>
        <dsp:cNvPr id="0" name=""/>
        <dsp:cNvSpPr/>
      </dsp:nvSpPr>
      <dsp:spPr>
        <a:xfrm rot="1800000">
          <a:off x="2536901" y="2824107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68140" y="2839362"/>
        <a:ext cx="24340" cy="24340"/>
      </dsp:txXfrm>
    </dsp:sp>
    <dsp:sp modelId="{CDDE4ED5-6A5A-406F-9B24-FDCCE9BA834F}">
      <dsp:nvSpPr>
        <dsp:cNvPr id="0" name=""/>
        <dsp:cNvSpPr/>
      </dsp:nvSpPr>
      <dsp:spPr>
        <a:xfrm>
          <a:off x="2923118" y="2719491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sp:txBody>
      <dsp:txXfrm>
        <a:off x="3071759" y="2868132"/>
        <a:ext cx="717705" cy="717705"/>
      </dsp:txXfrm>
    </dsp:sp>
    <dsp:sp modelId="{E8947CF1-09B7-4025-B04D-74F190098505}">
      <dsp:nvSpPr>
        <dsp:cNvPr id="0" name=""/>
        <dsp:cNvSpPr/>
      </dsp:nvSpPr>
      <dsp:spPr>
        <a:xfrm rot="5400000">
          <a:off x="1789587" y="3255569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20826" y="3270824"/>
        <a:ext cx="24340" cy="24340"/>
      </dsp:txXfrm>
    </dsp:sp>
    <dsp:sp modelId="{058F5664-D1A9-46A4-A23B-530C5E331280}">
      <dsp:nvSpPr>
        <dsp:cNvPr id="0" name=""/>
        <dsp:cNvSpPr/>
      </dsp:nvSpPr>
      <dsp:spPr>
        <a:xfrm>
          <a:off x="1525503" y="3526404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2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sp:txBody>
      <dsp:txXfrm>
        <a:off x="1674144" y="3675045"/>
        <a:ext cx="717705" cy="717705"/>
      </dsp:txXfrm>
    </dsp:sp>
    <dsp:sp modelId="{F94A04E5-BC72-4FEE-99FE-A2D224700281}">
      <dsp:nvSpPr>
        <dsp:cNvPr id="0" name=""/>
        <dsp:cNvSpPr/>
      </dsp:nvSpPr>
      <dsp:spPr>
        <a:xfrm rot="9000000">
          <a:off x="1042273" y="2824107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273512" y="2839362"/>
        <a:ext cx="24340" cy="24340"/>
      </dsp:txXfrm>
    </dsp:sp>
    <dsp:sp modelId="{4B59AE8F-FEC0-4CAF-BA90-5CAE763151ED}">
      <dsp:nvSpPr>
        <dsp:cNvPr id="0" name=""/>
        <dsp:cNvSpPr/>
      </dsp:nvSpPr>
      <dsp:spPr>
        <a:xfrm>
          <a:off x="127888" y="2719491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download</a:t>
          </a:r>
        </a:p>
      </dsp:txBody>
      <dsp:txXfrm>
        <a:off x="276529" y="2868132"/>
        <a:ext cx="717705" cy="717705"/>
      </dsp:txXfrm>
    </dsp:sp>
    <dsp:sp modelId="{63E882F8-EFD2-450D-8F72-1FB7F1B462A3}">
      <dsp:nvSpPr>
        <dsp:cNvPr id="0" name=""/>
        <dsp:cNvSpPr/>
      </dsp:nvSpPr>
      <dsp:spPr>
        <a:xfrm rot="12600000">
          <a:off x="1042273" y="1961183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273512" y="1976439"/>
        <a:ext cx="24340" cy="24340"/>
      </dsp:txXfrm>
    </dsp:sp>
    <dsp:sp modelId="{A7F7782D-008F-41F7-A37D-BDAFD6403708}">
      <dsp:nvSpPr>
        <dsp:cNvPr id="0" name=""/>
        <dsp:cNvSpPr/>
      </dsp:nvSpPr>
      <dsp:spPr>
        <a:xfrm>
          <a:off x="127888" y="1105664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sp:txBody>
      <dsp:txXfrm>
        <a:off x="276529" y="1254305"/>
        <a:ext cx="717705" cy="717705"/>
      </dsp:txXfrm>
    </dsp:sp>
  </dsp:spTree>
</dsp:drawing>
</file>

<file path=ppt/diagrams/drawing2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413482" y="1800557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594933" y="1982008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910745" y="1650880"/>
          <a:ext cx="244502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4502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26884" y="1672193"/>
        <a:ext cx="12225" cy="12225"/>
      </dsp:txXfrm>
    </dsp:sp>
    <dsp:sp modelId="{2261F36A-9F5A-4352-80D7-92E3D3181F5F}">
      <dsp:nvSpPr>
        <dsp:cNvPr id="0" name=""/>
        <dsp:cNvSpPr/>
      </dsp:nvSpPr>
      <dsp:spPr>
        <a:xfrm>
          <a:off x="1283186" y="56434"/>
          <a:ext cx="1499620" cy="1499620"/>
        </a:xfrm>
        <a:prstGeom prst="ellipse">
          <a:avLst/>
        </a:prstGeom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primus</a:t>
          </a:r>
        </a:p>
      </dsp:txBody>
      <dsp:txXfrm>
        <a:off x="1502800" y="276048"/>
        <a:ext cx="1060392" cy="1060392"/>
      </dsp:txXfrm>
    </dsp:sp>
    <dsp:sp modelId="{320405A7-5BB7-46D2-9512-89CBBA4E5FD3}">
      <dsp:nvSpPr>
        <dsp:cNvPr id="0" name=""/>
        <dsp:cNvSpPr/>
      </dsp:nvSpPr>
      <dsp:spPr>
        <a:xfrm rot="19800000">
          <a:off x="2536901" y="1961183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68140" y="1976439"/>
        <a:ext cx="24340" cy="24340"/>
      </dsp:txXfrm>
    </dsp:sp>
    <dsp:sp modelId="{82A7BFC3-895B-4FBF-ABDE-F7CCCEBC6A02}">
      <dsp:nvSpPr>
        <dsp:cNvPr id="0" name=""/>
        <dsp:cNvSpPr/>
      </dsp:nvSpPr>
      <dsp:spPr>
        <a:xfrm>
          <a:off x="2923118" y="1105664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</a:t>
          </a:r>
        </a:p>
      </dsp:txBody>
      <dsp:txXfrm>
        <a:off x="3071759" y="1254305"/>
        <a:ext cx="717705" cy="717705"/>
      </dsp:txXfrm>
    </dsp:sp>
    <dsp:sp modelId="{DEBA7BFC-B72F-4A50-AF3D-7562454A8812}">
      <dsp:nvSpPr>
        <dsp:cNvPr id="0" name=""/>
        <dsp:cNvSpPr/>
      </dsp:nvSpPr>
      <dsp:spPr>
        <a:xfrm rot="1800000">
          <a:off x="2536901" y="2824107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68140" y="2839362"/>
        <a:ext cx="24340" cy="24340"/>
      </dsp:txXfrm>
    </dsp:sp>
    <dsp:sp modelId="{CDDE4ED5-6A5A-406F-9B24-FDCCE9BA834F}">
      <dsp:nvSpPr>
        <dsp:cNvPr id="0" name=""/>
        <dsp:cNvSpPr/>
      </dsp:nvSpPr>
      <dsp:spPr>
        <a:xfrm>
          <a:off x="2923118" y="2719491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sp:txBody>
      <dsp:txXfrm>
        <a:off x="3071759" y="2868132"/>
        <a:ext cx="717705" cy="717705"/>
      </dsp:txXfrm>
    </dsp:sp>
    <dsp:sp modelId="{E8947CF1-09B7-4025-B04D-74F190098505}">
      <dsp:nvSpPr>
        <dsp:cNvPr id="0" name=""/>
        <dsp:cNvSpPr/>
      </dsp:nvSpPr>
      <dsp:spPr>
        <a:xfrm rot="5400000">
          <a:off x="1789587" y="3255569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20826" y="3270824"/>
        <a:ext cx="24340" cy="24340"/>
      </dsp:txXfrm>
    </dsp:sp>
    <dsp:sp modelId="{058F5664-D1A9-46A4-A23B-530C5E331280}">
      <dsp:nvSpPr>
        <dsp:cNvPr id="0" name=""/>
        <dsp:cNvSpPr/>
      </dsp:nvSpPr>
      <dsp:spPr>
        <a:xfrm>
          <a:off x="1525503" y="3526404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2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sp:txBody>
      <dsp:txXfrm>
        <a:off x="1674144" y="3675045"/>
        <a:ext cx="717705" cy="717705"/>
      </dsp:txXfrm>
    </dsp:sp>
    <dsp:sp modelId="{F94A04E5-BC72-4FEE-99FE-A2D224700281}">
      <dsp:nvSpPr>
        <dsp:cNvPr id="0" name=""/>
        <dsp:cNvSpPr/>
      </dsp:nvSpPr>
      <dsp:spPr>
        <a:xfrm rot="9000000">
          <a:off x="1042273" y="2824107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273512" y="2839362"/>
        <a:ext cx="24340" cy="24340"/>
      </dsp:txXfrm>
    </dsp:sp>
    <dsp:sp modelId="{4B59AE8F-FEC0-4CAF-BA90-5CAE763151ED}">
      <dsp:nvSpPr>
        <dsp:cNvPr id="0" name=""/>
        <dsp:cNvSpPr/>
      </dsp:nvSpPr>
      <dsp:spPr>
        <a:xfrm>
          <a:off x="127888" y="2719491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download</a:t>
          </a:r>
        </a:p>
      </dsp:txBody>
      <dsp:txXfrm>
        <a:off x="276529" y="2868132"/>
        <a:ext cx="717705" cy="717705"/>
      </dsp:txXfrm>
    </dsp:sp>
    <dsp:sp modelId="{63E882F8-EFD2-450D-8F72-1FB7F1B462A3}">
      <dsp:nvSpPr>
        <dsp:cNvPr id="0" name=""/>
        <dsp:cNvSpPr/>
      </dsp:nvSpPr>
      <dsp:spPr>
        <a:xfrm rot="12600000">
          <a:off x="1042273" y="1961183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273512" y="1976439"/>
        <a:ext cx="24340" cy="24340"/>
      </dsp:txXfrm>
    </dsp:sp>
    <dsp:sp modelId="{A7F7782D-008F-41F7-A37D-BDAFD6403708}">
      <dsp:nvSpPr>
        <dsp:cNvPr id="0" name=""/>
        <dsp:cNvSpPr/>
      </dsp:nvSpPr>
      <dsp:spPr>
        <a:xfrm>
          <a:off x="127888" y="1105664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sp:txBody>
      <dsp:txXfrm>
        <a:off x="276529" y="1254305"/>
        <a:ext cx="717705" cy="717705"/>
      </dsp:txXfrm>
    </dsp:sp>
  </dsp:spTree>
</dsp:drawing>
</file>

<file path=ppt/diagrams/drawing2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413482" y="1800557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594933" y="1982008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910745" y="1650880"/>
          <a:ext cx="244502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4502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26884" y="1672193"/>
        <a:ext cx="12225" cy="12225"/>
      </dsp:txXfrm>
    </dsp:sp>
    <dsp:sp modelId="{2261F36A-9F5A-4352-80D7-92E3D3181F5F}">
      <dsp:nvSpPr>
        <dsp:cNvPr id="0" name=""/>
        <dsp:cNvSpPr/>
      </dsp:nvSpPr>
      <dsp:spPr>
        <a:xfrm>
          <a:off x="1283186" y="56434"/>
          <a:ext cx="1499620" cy="1499620"/>
        </a:xfrm>
        <a:prstGeom prst="ellipse">
          <a:avLst/>
        </a:prstGeom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primus</a:t>
          </a:r>
        </a:p>
      </dsp:txBody>
      <dsp:txXfrm>
        <a:off x="1502800" y="276048"/>
        <a:ext cx="1060392" cy="1060392"/>
      </dsp:txXfrm>
    </dsp:sp>
    <dsp:sp modelId="{320405A7-5BB7-46D2-9512-89CBBA4E5FD3}">
      <dsp:nvSpPr>
        <dsp:cNvPr id="0" name=""/>
        <dsp:cNvSpPr/>
      </dsp:nvSpPr>
      <dsp:spPr>
        <a:xfrm rot="19800000">
          <a:off x="2536901" y="1961183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68140" y="1976439"/>
        <a:ext cx="24340" cy="24340"/>
      </dsp:txXfrm>
    </dsp:sp>
    <dsp:sp modelId="{82A7BFC3-895B-4FBF-ABDE-F7CCCEBC6A02}">
      <dsp:nvSpPr>
        <dsp:cNvPr id="0" name=""/>
        <dsp:cNvSpPr/>
      </dsp:nvSpPr>
      <dsp:spPr>
        <a:xfrm>
          <a:off x="2923118" y="1105664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</a:t>
          </a:r>
        </a:p>
      </dsp:txBody>
      <dsp:txXfrm>
        <a:off x="3071759" y="1254305"/>
        <a:ext cx="717705" cy="717705"/>
      </dsp:txXfrm>
    </dsp:sp>
    <dsp:sp modelId="{DEBA7BFC-B72F-4A50-AF3D-7562454A8812}">
      <dsp:nvSpPr>
        <dsp:cNvPr id="0" name=""/>
        <dsp:cNvSpPr/>
      </dsp:nvSpPr>
      <dsp:spPr>
        <a:xfrm rot="1800000">
          <a:off x="2536901" y="2824107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68140" y="2839362"/>
        <a:ext cx="24340" cy="24340"/>
      </dsp:txXfrm>
    </dsp:sp>
    <dsp:sp modelId="{CDDE4ED5-6A5A-406F-9B24-FDCCE9BA834F}">
      <dsp:nvSpPr>
        <dsp:cNvPr id="0" name=""/>
        <dsp:cNvSpPr/>
      </dsp:nvSpPr>
      <dsp:spPr>
        <a:xfrm>
          <a:off x="2923118" y="2719491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sp:txBody>
      <dsp:txXfrm>
        <a:off x="3071759" y="2868132"/>
        <a:ext cx="717705" cy="717705"/>
      </dsp:txXfrm>
    </dsp:sp>
    <dsp:sp modelId="{E8947CF1-09B7-4025-B04D-74F190098505}">
      <dsp:nvSpPr>
        <dsp:cNvPr id="0" name=""/>
        <dsp:cNvSpPr/>
      </dsp:nvSpPr>
      <dsp:spPr>
        <a:xfrm rot="5400000">
          <a:off x="1789587" y="3255569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20826" y="3270824"/>
        <a:ext cx="24340" cy="24340"/>
      </dsp:txXfrm>
    </dsp:sp>
    <dsp:sp modelId="{058F5664-D1A9-46A4-A23B-530C5E331280}">
      <dsp:nvSpPr>
        <dsp:cNvPr id="0" name=""/>
        <dsp:cNvSpPr/>
      </dsp:nvSpPr>
      <dsp:spPr>
        <a:xfrm>
          <a:off x="1525503" y="3526404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2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sp:txBody>
      <dsp:txXfrm>
        <a:off x="1674144" y="3675045"/>
        <a:ext cx="717705" cy="717705"/>
      </dsp:txXfrm>
    </dsp:sp>
    <dsp:sp modelId="{F94A04E5-BC72-4FEE-99FE-A2D224700281}">
      <dsp:nvSpPr>
        <dsp:cNvPr id="0" name=""/>
        <dsp:cNvSpPr/>
      </dsp:nvSpPr>
      <dsp:spPr>
        <a:xfrm rot="9000000">
          <a:off x="1042273" y="2824107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273512" y="2839362"/>
        <a:ext cx="24340" cy="24340"/>
      </dsp:txXfrm>
    </dsp:sp>
    <dsp:sp modelId="{4B59AE8F-FEC0-4CAF-BA90-5CAE763151ED}">
      <dsp:nvSpPr>
        <dsp:cNvPr id="0" name=""/>
        <dsp:cNvSpPr/>
      </dsp:nvSpPr>
      <dsp:spPr>
        <a:xfrm>
          <a:off x="127888" y="2719491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download</a:t>
          </a:r>
        </a:p>
      </dsp:txBody>
      <dsp:txXfrm>
        <a:off x="276529" y="2868132"/>
        <a:ext cx="717705" cy="717705"/>
      </dsp:txXfrm>
    </dsp:sp>
    <dsp:sp modelId="{63E882F8-EFD2-450D-8F72-1FB7F1B462A3}">
      <dsp:nvSpPr>
        <dsp:cNvPr id="0" name=""/>
        <dsp:cNvSpPr/>
      </dsp:nvSpPr>
      <dsp:spPr>
        <a:xfrm rot="12600000">
          <a:off x="1042273" y="1961183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273512" y="1976439"/>
        <a:ext cx="24340" cy="24340"/>
      </dsp:txXfrm>
    </dsp:sp>
    <dsp:sp modelId="{A7F7782D-008F-41F7-A37D-BDAFD6403708}">
      <dsp:nvSpPr>
        <dsp:cNvPr id="0" name=""/>
        <dsp:cNvSpPr/>
      </dsp:nvSpPr>
      <dsp:spPr>
        <a:xfrm>
          <a:off x="127888" y="1105664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sp:txBody>
      <dsp:txXfrm>
        <a:off x="276529" y="1254305"/>
        <a:ext cx="717705" cy="717705"/>
      </dsp:txXfrm>
    </dsp:sp>
  </dsp:spTree>
</dsp:drawing>
</file>

<file path=ppt/diagrams/drawing2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413482" y="1800557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594933" y="1982008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910745" y="1650880"/>
          <a:ext cx="244502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4502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26884" y="1672193"/>
        <a:ext cx="12225" cy="12225"/>
      </dsp:txXfrm>
    </dsp:sp>
    <dsp:sp modelId="{2261F36A-9F5A-4352-80D7-92E3D3181F5F}">
      <dsp:nvSpPr>
        <dsp:cNvPr id="0" name=""/>
        <dsp:cNvSpPr/>
      </dsp:nvSpPr>
      <dsp:spPr>
        <a:xfrm>
          <a:off x="1283186" y="56434"/>
          <a:ext cx="1499620" cy="1499620"/>
        </a:xfrm>
        <a:prstGeom prst="ellipse">
          <a:avLst/>
        </a:prstGeom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primus</a:t>
          </a:r>
        </a:p>
      </dsp:txBody>
      <dsp:txXfrm>
        <a:off x="1502800" y="276048"/>
        <a:ext cx="1060392" cy="1060392"/>
      </dsp:txXfrm>
    </dsp:sp>
    <dsp:sp modelId="{320405A7-5BB7-46D2-9512-89CBBA4E5FD3}">
      <dsp:nvSpPr>
        <dsp:cNvPr id="0" name=""/>
        <dsp:cNvSpPr/>
      </dsp:nvSpPr>
      <dsp:spPr>
        <a:xfrm rot="19800000">
          <a:off x="2536901" y="1961183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68140" y="1976439"/>
        <a:ext cx="24340" cy="24340"/>
      </dsp:txXfrm>
    </dsp:sp>
    <dsp:sp modelId="{82A7BFC3-895B-4FBF-ABDE-F7CCCEBC6A02}">
      <dsp:nvSpPr>
        <dsp:cNvPr id="0" name=""/>
        <dsp:cNvSpPr/>
      </dsp:nvSpPr>
      <dsp:spPr>
        <a:xfrm>
          <a:off x="2923118" y="1105664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</a:t>
          </a:r>
        </a:p>
      </dsp:txBody>
      <dsp:txXfrm>
        <a:off x="3071759" y="1254305"/>
        <a:ext cx="717705" cy="717705"/>
      </dsp:txXfrm>
    </dsp:sp>
    <dsp:sp modelId="{DEBA7BFC-B72F-4A50-AF3D-7562454A8812}">
      <dsp:nvSpPr>
        <dsp:cNvPr id="0" name=""/>
        <dsp:cNvSpPr/>
      </dsp:nvSpPr>
      <dsp:spPr>
        <a:xfrm rot="1800000">
          <a:off x="2536901" y="2824107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68140" y="2839362"/>
        <a:ext cx="24340" cy="24340"/>
      </dsp:txXfrm>
    </dsp:sp>
    <dsp:sp modelId="{CDDE4ED5-6A5A-406F-9B24-FDCCE9BA834F}">
      <dsp:nvSpPr>
        <dsp:cNvPr id="0" name=""/>
        <dsp:cNvSpPr/>
      </dsp:nvSpPr>
      <dsp:spPr>
        <a:xfrm>
          <a:off x="2923118" y="2719491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sp:txBody>
      <dsp:txXfrm>
        <a:off x="3071759" y="2868132"/>
        <a:ext cx="717705" cy="717705"/>
      </dsp:txXfrm>
    </dsp:sp>
    <dsp:sp modelId="{E8947CF1-09B7-4025-B04D-74F190098505}">
      <dsp:nvSpPr>
        <dsp:cNvPr id="0" name=""/>
        <dsp:cNvSpPr/>
      </dsp:nvSpPr>
      <dsp:spPr>
        <a:xfrm rot="5400000">
          <a:off x="1789587" y="3255569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20826" y="3270824"/>
        <a:ext cx="24340" cy="24340"/>
      </dsp:txXfrm>
    </dsp:sp>
    <dsp:sp modelId="{058F5664-D1A9-46A4-A23B-530C5E331280}">
      <dsp:nvSpPr>
        <dsp:cNvPr id="0" name=""/>
        <dsp:cNvSpPr/>
      </dsp:nvSpPr>
      <dsp:spPr>
        <a:xfrm>
          <a:off x="1525503" y="3526404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2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sp:txBody>
      <dsp:txXfrm>
        <a:off x="1674144" y="3675045"/>
        <a:ext cx="717705" cy="717705"/>
      </dsp:txXfrm>
    </dsp:sp>
    <dsp:sp modelId="{F94A04E5-BC72-4FEE-99FE-A2D224700281}">
      <dsp:nvSpPr>
        <dsp:cNvPr id="0" name=""/>
        <dsp:cNvSpPr/>
      </dsp:nvSpPr>
      <dsp:spPr>
        <a:xfrm rot="9000000">
          <a:off x="1042273" y="2824107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273512" y="2839362"/>
        <a:ext cx="24340" cy="24340"/>
      </dsp:txXfrm>
    </dsp:sp>
    <dsp:sp modelId="{4B59AE8F-FEC0-4CAF-BA90-5CAE763151ED}">
      <dsp:nvSpPr>
        <dsp:cNvPr id="0" name=""/>
        <dsp:cNvSpPr/>
      </dsp:nvSpPr>
      <dsp:spPr>
        <a:xfrm>
          <a:off x="127888" y="2719491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download</a:t>
          </a:r>
        </a:p>
      </dsp:txBody>
      <dsp:txXfrm>
        <a:off x="276529" y="2868132"/>
        <a:ext cx="717705" cy="717705"/>
      </dsp:txXfrm>
    </dsp:sp>
    <dsp:sp modelId="{63E882F8-EFD2-450D-8F72-1FB7F1B462A3}">
      <dsp:nvSpPr>
        <dsp:cNvPr id="0" name=""/>
        <dsp:cNvSpPr/>
      </dsp:nvSpPr>
      <dsp:spPr>
        <a:xfrm rot="12600000">
          <a:off x="1042273" y="1961183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273512" y="1976439"/>
        <a:ext cx="24340" cy="24340"/>
      </dsp:txXfrm>
    </dsp:sp>
    <dsp:sp modelId="{A7F7782D-008F-41F7-A37D-BDAFD6403708}">
      <dsp:nvSpPr>
        <dsp:cNvPr id="0" name=""/>
        <dsp:cNvSpPr/>
      </dsp:nvSpPr>
      <dsp:spPr>
        <a:xfrm>
          <a:off x="127888" y="1105664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sp:txBody>
      <dsp:txXfrm>
        <a:off x="276529" y="1254305"/>
        <a:ext cx="717705" cy="717705"/>
      </dsp:txXfrm>
    </dsp:sp>
  </dsp:spTree>
</dsp:drawing>
</file>

<file path=ppt/diagrams/drawing2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534641" y="1679779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716092" y="1861230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911126" y="1409325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142003" y="1424600"/>
        <a:ext cx="24302" cy="24302"/>
      </dsp:txXfrm>
    </dsp:sp>
    <dsp:sp modelId="{2261F36A-9F5A-4352-80D7-92E3D3181F5F}">
      <dsp:nvSpPr>
        <dsp:cNvPr id="0" name=""/>
        <dsp:cNvSpPr/>
      </dsp:nvSpPr>
      <dsp:spPr>
        <a:xfrm>
          <a:off x="1645899" y="177211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primus</a:t>
          </a:r>
        </a:p>
      </dsp:txBody>
      <dsp:txXfrm>
        <a:off x="1794764" y="326076"/>
        <a:ext cx="718781" cy="718781"/>
      </dsp:txXfrm>
    </dsp:sp>
    <dsp:sp modelId="{320405A7-5BB7-46D2-9512-89CBBA4E5FD3}">
      <dsp:nvSpPr>
        <dsp:cNvPr id="0" name=""/>
        <dsp:cNvSpPr/>
      </dsp:nvSpPr>
      <dsp:spPr>
        <a:xfrm rot="19800000">
          <a:off x="2658059" y="1840406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89298" y="1855661"/>
        <a:ext cx="24340" cy="24340"/>
      </dsp:txXfrm>
    </dsp:sp>
    <dsp:sp modelId="{82A7BFC3-895B-4FBF-ABDE-F7CCCEBC6A02}">
      <dsp:nvSpPr>
        <dsp:cNvPr id="0" name=""/>
        <dsp:cNvSpPr/>
      </dsp:nvSpPr>
      <dsp:spPr>
        <a:xfrm>
          <a:off x="3044276" y="984887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</a:t>
          </a:r>
        </a:p>
      </dsp:txBody>
      <dsp:txXfrm>
        <a:off x="3192917" y="1133528"/>
        <a:ext cx="717705" cy="717705"/>
      </dsp:txXfrm>
    </dsp:sp>
    <dsp:sp modelId="{DEBA7BFC-B72F-4A50-AF3D-7562454A8812}">
      <dsp:nvSpPr>
        <dsp:cNvPr id="0" name=""/>
        <dsp:cNvSpPr/>
      </dsp:nvSpPr>
      <dsp:spPr>
        <a:xfrm rot="1800000">
          <a:off x="2658059" y="2703330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89298" y="2718585"/>
        <a:ext cx="24340" cy="24340"/>
      </dsp:txXfrm>
    </dsp:sp>
    <dsp:sp modelId="{CDDE4ED5-6A5A-406F-9B24-FDCCE9BA834F}">
      <dsp:nvSpPr>
        <dsp:cNvPr id="0" name=""/>
        <dsp:cNvSpPr/>
      </dsp:nvSpPr>
      <dsp:spPr>
        <a:xfrm>
          <a:off x="3044276" y="2598713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sp:txBody>
      <dsp:txXfrm>
        <a:off x="3192917" y="2747354"/>
        <a:ext cx="717705" cy="717705"/>
      </dsp:txXfrm>
    </dsp:sp>
    <dsp:sp modelId="{E8947CF1-09B7-4025-B04D-74F190098505}">
      <dsp:nvSpPr>
        <dsp:cNvPr id="0" name=""/>
        <dsp:cNvSpPr/>
      </dsp:nvSpPr>
      <dsp:spPr>
        <a:xfrm rot="5400000">
          <a:off x="1910745" y="3134791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141984" y="3150047"/>
        <a:ext cx="24340" cy="24340"/>
      </dsp:txXfrm>
    </dsp:sp>
    <dsp:sp modelId="{058F5664-D1A9-46A4-A23B-530C5E331280}">
      <dsp:nvSpPr>
        <dsp:cNvPr id="0" name=""/>
        <dsp:cNvSpPr/>
      </dsp:nvSpPr>
      <dsp:spPr>
        <a:xfrm>
          <a:off x="1646661" y="3405626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2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sp:txBody>
      <dsp:txXfrm>
        <a:off x="1795302" y="3554267"/>
        <a:ext cx="717705" cy="717705"/>
      </dsp:txXfrm>
    </dsp:sp>
    <dsp:sp modelId="{F94A04E5-BC72-4FEE-99FE-A2D224700281}">
      <dsp:nvSpPr>
        <dsp:cNvPr id="0" name=""/>
        <dsp:cNvSpPr/>
      </dsp:nvSpPr>
      <dsp:spPr>
        <a:xfrm rot="9000000">
          <a:off x="1389516" y="2642750"/>
          <a:ext cx="244502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4502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505655" y="2664064"/>
        <a:ext cx="12225" cy="12225"/>
      </dsp:txXfrm>
    </dsp:sp>
    <dsp:sp modelId="{4B59AE8F-FEC0-4CAF-BA90-5CAE763151ED}">
      <dsp:nvSpPr>
        <dsp:cNvPr id="0" name=""/>
        <dsp:cNvSpPr/>
      </dsp:nvSpPr>
      <dsp:spPr>
        <a:xfrm>
          <a:off x="6730" y="2356396"/>
          <a:ext cx="1499620" cy="1499620"/>
        </a:xfrm>
        <a:prstGeom prst="ellipse">
          <a:avLst/>
        </a:prstGeom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download</a:t>
          </a:r>
        </a:p>
      </dsp:txBody>
      <dsp:txXfrm>
        <a:off x="226344" y="2576010"/>
        <a:ext cx="1060392" cy="1060392"/>
      </dsp:txXfrm>
    </dsp:sp>
    <dsp:sp modelId="{63E882F8-EFD2-450D-8F72-1FB7F1B462A3}">
      <dsp:nvSpPr>
        <dsp:cNvPr id="0" name=""/>
        <dsp:cNvSpPr/>
      </dsp:nvSpPr>
      <dsp:spPr>
        <a:xfrm rot="12600000">
          <a:off x="1163432" y="1840406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394671" y="1855661"/>
        <a:ext cx="24340" cy="24340"/>
      </dsp:txXfrm>
    </dsp:sp>
    <dsp:sp modelId="{A7F7782D-008F-41F7-A37D-BDAFD6403708}">
      <dsp:nvSpPr>
        <dsp:cNvPr id="0" name=""/>
        <dsp:cNvSpPr/>
      </dsp:nvSpPr>
      <dsp:spPr>
        <a:xfrm>
          <a:off x="249047" y="984887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sp:txBody>
      <dsp:txXfrm>
        <a:off x="397688" y="1133528"/>
        <a:ext cx="717705" cy="71770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451494" y="1665644"/>
          <a:ext cx="1266537" cy="126653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636974" y="1851124"/>
        <a:ext cx="895577" cy="895577"/>
      </dsp:txXfrm>
    </dsp:sp>
    <dsp:sp modelId="{E20CB198-9D3E-4D48-93F6-2D1A00E405E1}">
      <dsp:nvSpPr>
        <dsp:cNvPr id="0" name=""/>
        <dsp:cNvSpPr/>
      </dsp:nvSpPr>
      <dsp:spPr>
        <a:xfrm rot="16200000">
          <a:off x="1893698" y="1447240"/>
          <a:ext cx="382130" cy="54676"/>
        </a:xfrm>
        <a:custGeom>
          <a:avLst/>
          <a:gdLst/>
          <a:ahLst/>
          <a:cxnLst/>
          <a:rect l="0" t="0" r="0" b="0"/>
          <a:pathLst>
            <a:path>
              <a:moveTo>
                <a:pt x="0" y="27338"/>
              </a:moveTo>
              <a:lnTo>
                <a:pt x="382130" y="27338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75210" y="1465025"/>
        <a:ext cx="19106" cy="19106"/>
      </dsp:txXfrm>
    </dsp:sp>
    <dsp:sp modelId="{2261F36A-9F5A-4352-80D7-92E3D3181F5F}">
      <dsp:nvSpPr>
        <dsp:cNvPr id="0" name=""/>
        <dsp:cNvSpPr/>
      </dsp:nvSpPr>
      <dsp:spPr>
        <a:xfrm>
          <a:off x="1451494" y="16976"/>
          <a:ext cx="1266537" cy="126653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primus</a:t>
          </a:r>
        </a:p>
      </dsp:txBody>
      <dsp:txXfrm>
        <a:off x="1636974" y="202456"/>
        <a:ext cx="895577" cy="895577"/>
      </dsp:txXfrm>
    </dsp:sp>
    <dsp:sp modelId="{320405A7-5BB7-46D2-9512-89CBBA4E5FD3}">
      <dsp:nvSpPr>
        <dsp:cNvPr id="0" name=""/>
        <dsp:cNvSpPr/>
      </dsp:nvSpPr>
      <dsp:spPr>
        <a:xfrm rot="19800000">
          <a:off x="2607592" y="1859407"/>
          <a:ext cx="382130" cy="54676"/>
        </a:xfrm>
        <a:custGeom>
          <a:avLst/>
          <a:gdLst/>
          <a:ahLst/>
          <a:cxnLst/>
          <a:rect l="0" t="0" r="0" b="0"/>
          <a:pathLst>
            <a:path>
              <a:moveTo>
                <a:pt x="0" y="27338"/>
              </a:moveTo>
              <a:lnTo>
                <a:pt x="382130" y="27338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89104" y="1877192"/>
        <a:ext cx="19106" cy="19106"/>
      </dsp:txXfrm>
    </dsp:sp>
    <dsp:sp modelId="{82A7BFC3-895B-4FBF-ABDE-F7CCCEBC6A02}">
      <dsp:nvSpPr>
        <dsp:cNvPr id="0" name=""/>
        <dsp:cNvSpPr/>
      </dsp:nvSpPr>
      <dsp:spPr>
        <a:xfrm>
          <a:off x="2879283" y="841310"/>
          <a:ext cx="1266537" cy="126653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create</a:t>
          </a:r>
        </a:p>
      </dsp:txBody>
      <dsp:txXfrm>
        <a:off x="3064763" y="1026790"/>
        <a:ext cx="895577" cy="895577"/>
      </dsp:txXfrm>
    </dsp:sp>
    <dsp:sp modelId="{DEBA7BFC-B72F-4A50-AF3D-7562454A8812}">
      <dsp:nvSpPr>
        <dsp:cNvPr id="0" name=""/>
        <dsp:cNvSpPr/>
      </dsp:nvSpPr>
      <dsp:spPr>
        <a:xfrm rot="1800000">
          <a:off x="2607592" y="2683741"/>
          <a:ext cx="382130" cy="54676"/>
        </a:xfrm>
        <a:custGeom>
          <a:avLst/>
          <a:gdLst/>
          <a:ahLst/>
          <a:cxnLst/>
          <a:rect l="0" t="0" r="0" b="0"/>
          <a:pathLst>
            <a:path>
              <a:moveTo>
                <a:pt x="0" y="27338"/>
              </a:moveTo>
              <a:lnTo>
                <a:pt x="382130" y="27338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89104" y="2701526"/>
        <a:ext cx="19106" cy="19106"/>
      </dsp:txXfrm>
    </dsp:sp>
    <dsp:sp modelId="{CDDE4ED5-6A5A-406F-9B24-FDCCE9BA834F}">
      <dsp:nvSpPr>
        <dsp:cNvPr id="0" name=""/>
        <dsp:cNvSpPr/>
      </dsp:nvSpPr>
      <dsp:spPr>
        <a:xfrm>
          <a:off x="2879283" y="2489978"/>
          <a:ext cx="1266537" cy="126653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load</a:t>
          </a:r>
        </a:p>
      </dsp:txBody>
      <dsp:txXfrm>
        <a:off x="3064763" y="2675458"/>
        <a:ext cx="895577" cy="895577"/>
      </dsp:txXfrm>
    </dsp:sp>
    <dsp:sp modelId="{E8947CF1-09B7-4025-B04D-74F190098505}">
      <dsp:nvSpPr>
        <dsp:cNvPr id="0" name=""/>
        <dsp:cNvSpPr/>
      </dsp:nvSpPr>
      <dsp:spPr>
        <a:xfrm rot="5400000">
          <a:off x="1893698" y="3095908"/>
          <a:ext cx="382130" cy="54676"/>
        </a:xfrm>
        <a:custGeom>
          <a:avLst/>
          <a:gdLst/>
          <a:ahLst/>
          <a:cxnLst/>
          <a:rect l="0" t="0" r="0" b="0"/>
          <a:pathLst>
            <a:path>
              <a:moveTo>
                <a:pt x="0" y="27338"/>
              </a:moveTo>
              <a:lnTo>
                <a:pt x="382130" y="27338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75210" y="3113693"/>
        <a:ext cx="19106" cy="19106"/>
      </dsp:txXfrm>
    </dsp:sp>
    <dsp:sp modelId="{058F5664-D1A9-46A4-A23B-530C5E331280}">
      <dsp:nvSpPr>
        <dsp:cNvPr id="0" name=""/>
        <dsp:cNvSpPr/>
      </dsp:nvSpPr>
      <dsp:spPr>
        <a:xfrm>
          <a:off x="1451494" y="3314312"/>
          <a:ext cx="1266537" cy="126653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 err="1"/>
            <a:t>groupdata</a:t>
          </a:r>
          <a:endParaRPr lang="en-US" sz="1600" kern="1200" dirty="0"/>
        </a:p>
      </dsp:txBody>
      <dsp:txXfrm>
        <a:off x="1636974" y="3499792"/>
        <a:ext cx="895577" cy="895577"/>
      </dsp:txXfrm>
    </dsp:sp>
    <dsp:sp modelId="{F94A04E5-BC72-4FEE-99FE-A2D224700281}">
      <dsp:nvSpPr>
        <dsp:cNvPr id="0" name=""/>
        <dsp:cNvSpPr/>
      </dsp:nvSpPr>
      <dsp:spPr>
        <a:xfrm rot="9000000">
          <a:off x="1179804" y="2683741"/>
          <a:ext cx="382130" cy="54676"/>
        </a:xfrm>
        <a:custGeom>
          <a:avLst/>
          <a:gdLst/>
          <a:ahLst/>
          <a:cxnLst/>
          <a:rect l="0" t="0" r="0" b="0"/>
          <a:pathLst>
            <a:path>
              <a:moveTo>
                <a:pt x="0" y="27338"/>
              </a:moveTo>
              <a:lnTo>
                <a:pt x="382130" y="27338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361316" y="2701526"/>
        <a:ext cx="19106" cy="19106"/>
      </dsp:txXfrm>
    </dsp:sp>
    <dsp:sp modelId="{4B59AE8F-FEC0-4CAF-BA90-5CAE763151ED}">
      <dsp:nvSpPr>
        <dsp:cNvPr id="0" name=""/>
        <dsp:cNvSpPr/>
      </dsp:nvSpPr>
      <dsp:spPr>
        <a:xfrm>
          <a:off x="23706" y="2489978"/>
          <a:ext cx="1266537" cy="126653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download</a:t>
          </a:r>
        </a:p>
      </dsp:txBody>
      <dsp:txXfrm>
        <a:off x="209186" y="2675458"/>
        <a:ext cx="895577" cy="895577"/>
      </dsp:txXfrm>
    </dsp:sp>
    <dsp:sp modelId="{63E882F8-EFD2-450D-8F72-1FB7F1B462A3}">
      <dsp:nvSpPr>
        <dsp:cNvPr id="0" name=""/>
        <dsp:cNvSpPr/>
      </dsp:nvSpPr>
      <dsp:spPr>
        <a:xfrm rot="12600000">
          <a:off x="1179804" y="1859407"/>
          <a:ext cx="382130" cy="54676"/>
        </a:xfrm>
        <a:custGeom>
          <a:avLst/>
          <a:gdLst/>
          <a:ahLst/>
          <a:cxnLst/>
          <a:rect l="0" t="0" r="0" b="0"/>
          <a:pathLst>
            <a:path>
              <a:moveTo>
                <a:pt x="0" y="27338"/>
              </a:moveTo>
              <a:lnTo>
                <a:pt x="382130" y="27338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361316" y="1877192"/>
        <a:ext cx="19106" cy="19106"/>
      </dsp:txXfrm>
    </dsp:sp>
    <dsp:sp modelId="{A7F7782D-008F-41F7-A37D-BDAFD6403708}">
      <dsp:nvSpPr>
        <dsp:cNvPr id="0" name=""/>
        <dsp:cNvSpPr/>
      </dsp:nvSpPr>
      <dsp:spPr>
        <a:xfrm>
          <a:off x="23706" y="841310"/>
          <a:ext cx="1266537" cy="126653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master</a:t>
          </a:r>
        </a:p>
      </dsp:txBody>
      <dsp:txXfrm>
        <a:off x="209186" y="1026790"/>
        <a:ext cx="895577" cy="89557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291900" y="1679398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473351" y="1860849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668385" y="1408944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899262" y="1424219"/>
        <a:ext cx="24302" cy="24302"/>
      </dsp:txXfrm>
    </dsp:sp>
    <dsp:sp modelId="{2261F36A-9F5A-4352-80D7-92E3D3181F5F}">
      <dsp:nvSpPr>
        <dsp:cNvPr id="0" name=""/>
        <dsp:cNvSpPr/>
      </dsp:nvSpPr>
      <dsp:spPr>
        <a:xfrm>
          <a:off x="1403158" y="17683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primus</a:t>
          </a:r>
        </a:p>
      </dsp:txBody>
      <dsp:txXfrm>
        <a:off x="1552023" y="325695"/>
        <a:ext cx="718781" cy="718781"/>
      </dsp:txXfrm>
    </dsp:sp>
    <dsp:sp modelId="{320405A7-5BB7-46D2-9512-89CBBA4E5FD3}">
      <dsp:nvSpPr>
        <dsp:cNvPr id="0" name=""/>
        <dsp:cNvSpPr/>
      </dsp:nvSpPr>
      <dsp:spPr>
        <a:xfrm rot="19800000">
          <a:off x="2415369" y="1840216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646246" y="1855490"/>
        <a:ext cx="24302" cy="24302"/>
      </dsp:txXfrm>
    </dsp:sp>
    <dsp:sp modelId="{82A7BFC3-895B-4FBF-ABDE-F7CCCEBC6A02}">
      <dsp:nvSpPr>
        <dsp:cNvPr id="0" name=""/>
        <dsp:cNvSpPr/>
      </dsp:nvSpPr>
      <dsp:spPr>
        <a:xfrm>
          <a:off x="2800773" y="983744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create</a:t>
          </a:r>
        </a:p>
      </dsp:txBody>
      <dsp:txXfrm>
        <a:off x="2949638" y="1132609"/>
        <a:ext cx="718781" cy="718781"/>
      </dsp:txXfrm>
    </dsp:sp>
    <dsp:sp modelId="{DEBA7BFC-B72F-4A50-AF3D-7562454A8812}">
      <dsp:nvSpPr>
        <dsp:cNvPr id="0" name=""/>
        <dsp:cNvSpPr/>
      </dsp:nvSpPr>
      <dsp:spPr>
        <a:xfrm rot="1800000">
          <a:off x="2431658" y="2641967"/>
          <a:ext cx="242891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2891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47031" y="2663320"/>
        <a:ext cx="12144" cy="12144"/>
      </dsp:txXfrm>
    </dsp:sp>
    <dsp:sp modelId="{CDDE4ED5-6A5A-406F-9B24-FDCCE9BA834F}">
      <dsp:nvSpPr>
        <dsp:cNvPr id="0" name=""/>
        <dsp:cNvSpPr/>
      </dsp:nvSpPr>
      <dsp:spPr>
        <a:xfrm>
          <a:off x="2557608" y="2354405"/>
          <a:ext cx="1502842" cy="150284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dirty="0"/>
            <a:t>load</a:t>
          </a:r>
        </a:p>
      </dsp:txBody>
      <dsp:txXfrm>
        <a:off x="2777694" y="2574491"/>
        <a:ext cx="1062670" cy="1062670"/>
      </dsp:txXfrm>
    </dsp:sp>
    <dsp:sp modelId="{E8947CF1-09B7-4025-B04D-74F190098505}">
      <dsp:nvSpPr>
        <dsp:cNvPr id="0" name=""/>
        <dsp:cNvSpPr/>
      </dsp:nvSpPr>
      <dsp:spPr>
        <a:xfrm rot="5400000">
          <a:off x="1668385" y="3134029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899262" y="3149304"/>
        <a:ext cx="24302" cy="24302"/>
      </dsp:txXfrm>
    </dsp:sp>
    <dsp:sp modelId="{058F5664-D1A9-46A4-A23B-530C5E331280}">
      <dsp:nvSpPr>
        <dsp:cNvPr id="0" name=""/>
        <dsp:cNvSpPr/>
      </dsp:nvSpPr>
      <dsp:spPr>
        <a:xfrm>
          <a:off x="1403158" y="3404483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groupdata</a:t>
          </a:r>
          <a:endParaRPr lang="en-US" sz="1200" kern="1200" dirty="0"/>
        </a:p>
      </dsp:txBody>
      <dsp:txXfrm>
        <a:off x="1552023" y="3553348"/>
        <a:ext cx="718781" cy="718781"/>
      </dsp:txXfrm>
    </dsp:sp>
    <dsp:sp modelId="{F94A04E5-BC72-4FEE-99FE-A2D224700281}">
      <dsp:nvSpPr>
        <dsp:cNvPr id="0" name=""/>
        <dsp:cNvSpPr/>
      </dsp:nvSpPr>
      <dsp:spPr>
        <a:xfrm rot="9000000">
          <a:off x="921402" y="2702758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152279" y="2718032"/>
        <a:ext cx="24302" cy="24302"/>
      </dsp:txXfrm>
    </dsp:sp>
    <dsp:sp modelId="{4B59AE8F-FEC0-4CAF-BA90-5CAE763151ED}">
      <dsp:nvSpPr>
        <dsp:cNvPr id="0" name=""/>
        <dsp:cNvSpPr/>
      </dsp:nvSpPr>
      <dsp:spPr>
        <a:xfrm>
          <a:off x="5543" y="259757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download</a:t>
          </a:r>
        </a:p>
      </dsp:txBody>
      <dsp:txXfrm>
        <a:off x="154408" y="2746435"/>
        <a:ext cx="718781" cy="718781"/>
      </dsp:txXfrm>
    </dsp:sp>
    <dsp:sp modelId="{63E882F8-EFD2-450D-8F72-1FB7F1B462A3}">
      <dsp:nvSpPr>
        <dsp:cNvPr id="0" name=""/>
        <dsp:cNvSpPr/>
      </dsp:nvSpPr>
      <dsp:spPr>
        <a:xfrm rot="12600000">
          <a:off x="921402" y="1840216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152279" y="1855490"/>
        <a:ext cx="24302" cy="24302"/>
      </dsp:txXfrm>
    </dsp:sp>
    <dsp:sp modelId="{A7F7782D-008F-41F7-A37D-BDAFD6403708}">
      <dsp:nvSpPr>
        <dsp:cNvPr id="0" name=""/>
        <dsp:cNvSpPr/>
      </dsp:nvSpPr>
      <dsp:spPr>
        <a:xfrm>
          <a:off x="5543" y="983744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master</a:t>
          </a:r>
        </a:p>
      </dsp:txBody>
      <dsp:txXfrm>
        <a:off x="154408" y="1132609"/>
        <a:ext cx="718781" cy="718781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291900" y="1679398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473351" y="1860849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668385" y="1408944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899262" y="1424219"/>
        <a:ext cx="24302" cy="24302"/>
      </dsp:txXfrm>
    </dsp:sp>
    <dsp:sp modelId="{2261F36A-9F5A-4352-80D7-92E3D3181F5F}">
      <dsp:nvSpPr>
        <dsp:cNvPr id="0" name=""/>
        <dsp:cNvSpPr/>
      </dsp:nvSpPr>
      <dsp:spPr>
        <a:xfrm>
          <a:off x="1403158" y="17683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primus</a:t>
          </a:r>
        </a:p>
      </dsp:txBody>
      <dsp:txXfrm>
        <a:off x="1552023" y="325695"/>
        <a:ext cx="718781" cy="718781"/>
      </dsp:txXfrm>
    </dsp:sp>
    <dsp:sp modelId="{320405A7-5BB7-46D2-9512-89CBBA4E5FD3}">
      <dsp:nvSpPr>
        <dsp:cNvPr id="0" name=""/>
        <dsp:cNvSpPr/>
      </dsp:nvSpPr>
      <dsp:spPr>
        <a:xfrm rot="19800000">
          <a:off x="2415369" y="1840216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646246" y="1855490"/>
        <a:ext cx="24302" cy="24302"/>
      </dsp:txXfrm>
    </dsp:sp>
    <dsp:sp modelId="{82A7BFC3-895B-4FBF-ABDE-F7CCCEBC6A02}">
      <dsp:nvSpPr>
        <dsp:cNvPr id="0" name=""/>
        <dsp:cNvSpPr/>
      </dsp:nvSpPr>
      <dsp:spPr>
        <a:xfrm>
          <a:off x="2800773" y="983744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create</a:t>
          </a:r>
        </a:p>
      </dsp:txBody>
      <dsp:txXfrm>
        <a:off x="2949638" y="1132609"/>
        <a:ext cx="718781" cy="718781"/>
      </dsp:txXfrm>
    </dsp:sp>
    <dsp:sp modelId="{DEBA7BFC-B72F-4A50-AF3D-7562454A8812}">
      <dsp:nvSpPr>
        <dsp:cNvPr id="0" name=""/>
        <dsp:cNvSpPr/>
      </dsp:nvSpPr>
      <dsp:spPr>
        <a:xfrm rot="1800000">
          <a:off x="2431658" y="2641967"/>
          <a:ext cx="242891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2891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47031" y="2663320"/>
        <a:ext cx="12144" cy="12144"/>
      </dsp:txXfrm>
    </dsp:sp>
    <dsp:sp modelId="{CDDE4ED5-6A5A-406F-9B24-FDCCE9BA834F}">
      <dsp:nvSpPr>
        <dsp:cNvPr id="0" name=""/>
        <dsp:cNvSpPr/>
      </dsp:nvSpPr>
      <dsp:spPr>
        <a:xfrm>
          <a:off x="2557608" y="2354405"/>
          <a:ext cx="1502842" cy="150284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dirty="0"/>
            <a:t>load</a:t>
          </a:r>
        </a:p>
      </dsp:txBody>
      <dsp:txXfrm>
        <a:off x="2777694" y="2574491"/>
        <a:ext cx="1062670" cy="1062670"/>
      </dsp:txXfrm>
    </dsp:sp>
    <dsp:sp modelId="{E8947CF1-09B7-4025-B04D-74F190098505}">
      <dsp:nvSpPr>
        <dsp:cNvPr id="0" name=""/>
        <dsp:cNvSpPr/>
      </dsp:nvSpPr>
      <dsp:spPr>
        <a:xfrm rot="5400000">
          <a:off x="1668385" y="3134029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899262" y="3149304"/>
        <a:ext cx="24302" cy="24302"/>
      </dsp:txXfrm>
    </dsp:sp>
    <dsp:sp modelId="{058F5664-D1A9-46A4-A23B-530C5E331280}">
      <dsp:nvSpPr>
        <dsp:cNvPr id="0" name=""/>
        <dsp:cNvSpPr/>
      </dsp:nvSpPr>
      <dsp:spPr>
        <a:xfrm>
          <a:off x="1403158" y="3404483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groupdata</a:t>
          </a:r>
          <a:endParaRPr lang="en-US" sz="1200" kern="1200" dirty="0"/>
        </a:p>
      </dsp:txBody>
      <dsp:txXfrm>
        <a:off x="1552023" y="3553348"/>
        <a:ext cx="718781" cy="718781"/>
      </dsp:txXfrm>
    </dsp:sp>
    <dsp:sp modelId="{F94A04E5-BC72-4FEE-99FE-A2D224700281}">
      <dsp:nvSpPr>
        <dsp:cNvPr id="0" name=""/>
        <dsp:cNvSpPr/>
      </dsp:nvSpPr>
      <dsp:spPr>
        <a:xfrm rot="9000000">
          <a:off x="921402" y="2702758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152279" y="2718032"/>
        <a:ext cx="24302" cy="24302"/>
      </dsp:txXfrm>
    </dsp:sp>
    <dsp:sp modelId="{4B59AE8F-FEC0-4CAF-BA90-5CAE763151ED}">
      <dsp:nvSpPr>
        <dsp:cNvPr id="0" name=""/>
        <dsp:cNvSpPr/>
      </dsp:nvSpPr>
      <dsp:spPr>
        <a:xfrm>
          <a:off x="5543" y="259757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download</a:t>
          </a:r>
        </a:p>
      </dsp:txBody>
      <dsp:txXfrm>
        <a:off x="154408" y="2746435"/>
        <a:ext cx="718781" cy="718781"/>
      </dsp:txXfrm>
    </dsp:sp>
    <dsp:sp modelId="{63E882F8-EFD2-450D-8F72-1FB7F1B462A3}">
      <dsp:nvSpPr>
        <dsp:cNvPr id="0" name=""/>
        <dsp:cNvSpPr/>
      </dsp:nvSpPr>
      <dsp:spPr>
        <a:xfrm rot="12600000">
          <a:off x="921402" y="1840216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152279" y="1855490"/>
        <a:ext cx="24302" cy="24302"/>
      </dsp:txXfrm>
    </dsp:sp>
    <dsp:sp modelId="{A7F7782D-008F-41F7-A37D-BDAFD6403708}">
      <dsp:nvSpPr>
        <dsp:cNvPr id="0" name=""/>
        <dsp:cNvSpPr/>
      </dsp:nvSpPr>
      <dsp:spPr>
        <a:xfrm>
          <a:off x="5543" y="983744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master</a:t>
          </a:r>
        </a:p>
      </dsp:txBody>
      <dsp:txXfrm>
        <a:off x="154408" y="1132609"/>
        <a:ext cx="718781" cy="718781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291900" y="1679398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473351" y="1860849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668385" y="1408944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899262" y="1424219"/>
        <a:ext cx="24302" cy="24302"/>
      </dsp:txXfrm>
    </dsp:sp>
    <dsp:sp modelId="{2261F36A-9F5A-4352-80D7-92E3D3181F5F}">
      <dsp:nvSpPr>
        <dsp:cNvPr id="0" name=""/>
        <dsp:cNvSpPr/>
      </dsp:nvSpPr>
      <dsp:spPr>
        <a:xfrm>
          <a:off x="1403158" y="17683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primus</a:t>
          </a:r>
        </a:p>
      </dsp:txBody>
      <dsp:txXfrm>
        <a:off x="1552023" y="325695"/>
        <a:ext cx="718781" cy="718781"/>
      </dsp:txXfrm>
    </dsp:sp>
    <dsp:sp modelId="{320405A7-5BB7-46D2-9512-89CBBA4E5FD3}">
      <dsp:nvSpPr>
        <dsp:cNvPr id="0" name=""/>
        <dsp:cNvSpPr/>
      </dsp:nvSpPr>
      <dsp:spPr>
        <a:xfrm rot="19800000">
          <a:off x="2415369" y="1840216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646246" y="1855490"/>
        <a:ext cx="24302" cy="24302"/>
      </dsp:txXfrm>
    </dsp:sp>
    <dsp:sp modelId="{82A7BFC3-895B-4FBF-ABDE-F7CCCEBC6A02}">
      <dsp:nvSpPr>
        <dsp:cNvPr id="0" name=""/>
        <dsp:cNvSpPr/>
      </dsp:nvSpPr>
      <dsp:spPr>
        <a:xfrm>
          <a:off x="2800773" y="983744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create</a:t>
          </a:r>
        </a:p>
      </dsp:txBody>
      <dsp:txXfrm>
        <a:off x="2949638" y="1132609"/>
        <a:ext cx="718781" cy="718781"/>
      </dsp:txXfrm>
    </dsp:sp>
    <dsp:sp modelId="{DEBA7BFC-B72F-4A50-AF3D-7562454A8812}">
      <dsp:nvSpPr>
        <dsp:cNvPr id="0" name=""/>
        <dsp:cNvSpPr/>
      </dsp:nvSpPr>
      <dsp:spPr>
        <a:xfrm rot="1800000">
          <a:off x="2431658" y="2641967"/>
          <a:ext cx="242891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2891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47031" y="2663320"/>
        <a:ext cx="12144" cy="12144"/>
      </dsp:txXfrm>
    </dsp:sp>
    <dsp:sp modelId="{CDDE4ED5-6A5A-406F-9B24-FDCCE9BA834F}">
      <dsp:nvSpPr>
        <dsp:cNvPr id="0" name=""/>
        <dsp:cNvSpPr/>
      </dsp:nvSpPr>
      <dsp:spPr>
        <a:xfrm>
          <a:off x="2557608" y="2354405"/>
          <a:ext cx="1502842" cy="150284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dirty="0"/>
            <a:t>load</a:t>
          </a:r>
        </a:p>
      </dsp:txBody>
      <dsp:txXfrm>
        <a:off x="2777694" y="2574491"/>
        <a:ext cx="1062670" cy="1062670"/>
      </dsp:txXfrm>
    </dsp:sp>
    <dsp:sp modelId="{E8947CF1-09B7-4025-B04D-74F190098505}">
      <dsp:nvSpPr>
        <dsp:cNvPr id="0" name=""/>
        <dsp:cNvSpPr/>
      </dsp:nvSpPr>
      <dsp:spPr>
        <a:xfrm rot="5400000">
          <a:off x="1668385" y="3134029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899262" y="3149304"/>
        <a:ext cx="24302" cy="24302"/>
      </dsp:txXfrm>
    </dsp:sp>
    <dsp:sp modelId="{058F5664-D1A9-46A4-A23B-530C5E331280}">
      <dsp:nvSpPr>
        <dsp:cNvPr id="0" name=""/>
        <dsp:cNvSpPr/>
      </dsp:nvSpPr>
      <dsp:spPr>
        <a:xfrm>
          <a:off x="1403158" y="3404483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groupdata</a:t>
          </a:r>
          <a:endParaRPr lang="en-US" sz="1200" kern="1200" dirty="0"/>
        </a:p>
      </dsp:txBody>
      <dsp:txXfrm>
        <a:off x="1552023" y="3553348"/>
        <a:ext cx="718781" cy="718781"/>
      </dsp:txXfrm>
    </dsp:sp>
    <dsp:sp modelId="{F94A04E5-BC72-4FEE-99FE-A2D224700281}">
      <dsp:nvSpPr>
        <dsp:cNvPr id="0" name=""/>
        <dsp:cNvSpPr/>
      </dsp:nvSpPr>
      <dsp:spPr>
        <a:xfrm rot="9000000">
          <a:off x="921402" y="2702758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152279" y="2718032"/>
        <a:ext cx="24302" cy="24302"/>
      </dsp:txXfrm>
    </dsp:sp>
    <dsp:sp modelId="{4B59AE8F-FEC0-4CAF-BA90-5CAE763151ED}">
      <dsp:nvSpPr>
        <dsp:cNvPr id="0" name=""/>
        <dsp:cNvSpPr/>
      </dsp:nvSpPr>
      <dsp:spPr>
        <a:xfrm>
          <a:off x="5543" y="259757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download</a:t>
          </a:r>
        </a:p>
      </dsp:txBody>
      <dsp:txXfrm>
        <a:off x="154408" y="2746435"/>
        <a:ext cx="718781" cy="718781"/>
      </dsp:txXfrm>
    </dsp:sp>
    <dsp:sp modelId="{63E882F8-EFD2-450D-8F72-1FB7F1B462A3}">
      <dsp:nvSpPr>
        <dsp:cNvPr id="0" name=""/>
        <dsp:cNvSpPr/>
      </dsp:nvSpPr>
      <dsp:spPr>
        <a:xfrm rot="12600000">
          <a:off x="921402" y="1840216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152279" y="1855490"/>
        <a:ext cx="24302" cy="24302"/>
      </dsp:txXfrm>
    </dsp:sp>
    <dsp:sp modelId="{A7F7782D-008F-41F7-A37D-BDAFD6403708}">
      <dsp:nvSpPr>
        <dsp:cNvPr id="0" name=""/>
        <dsp:cNvSpPr/>
      </dsp:nvSpPr>
      <dsp:spPr>
        <a:xfrm>
          <a:off x="5543" y="983744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master</a:t>
          </a:r>
        </a:p>
      </dsp:txBody>
      <dsp:txXfrm>
        <a:off x="154408" y="1132609"/>
        <a:ext cx="718781" cy="718781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291900" y="1679398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473351" y="1860849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668385" y="1408944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899262" y="1424219"/>
        <a:ext cx="24302" cy="24302"/>
      </dsp:txXfrm>
    </dsp:sp>
    <dsp:sp modelId="{2261F36A-9F5A-4352-80D7-92E3D3181F5F}">
      <dsp:nvSpPr>
        <dsp:cNvPr id="0" name=""/>
        <dsp:cNvSpPr/>
      </dsp:nvSpPr>
      <dsp:spPr>
        <a:xfrm>
          <a:off x="1403158" y="17683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primus</a:t>
          </a:r>
        </a:p>
      </dsp:txBody>
      <dsp:txXfrm>
        <a:off x="1552023" y="325695"/>
        <a:ext cx="718781" cy="718781"/>
      </dsp:txXfrm>
    </dsp:sp>
    <dsp:sp modelId="{320405A7-5BB7-46D2-9512-89CBBA4E5FD3}">
      <dsp:nvSpPr>
        <dsp:cNvPr id="0" name=""/>
        <dsp:cNvSpPr/>
      </dsp:nvSpPr>
      <dsp:spPr>
        <a:xfrm rot="19800000">
          <a:off x="2415369" y="1840216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646246" y="1855490"/>
        <a:ext cx="24302" cy="24302"/>
      </dsp:txXfrm>
    </dsp:sp>
    <dsp:sp modelId="{82A7BFC3-895B-4FBF-ABDE-F7CCCEBC6A02}">
      <dsp:nvSpPr>
        <dsp:cNvPr id="0" name=""/>
        <dsp:cNvSpPr/>
      </dsp:nvSpPr>
      <dsp:spPr>
        <a:xfrm>
          <a:off x="2800773" y="983744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create</a:t>
          </a:r>
        </a:p>
      </dsp:txBody>
      <dsp:txXfrm>
        <a:off x="2949638" y="1132609"/>
        <a:ext cx="718781" cy="718781"/>
      </dsp:txXfrm>
    </dsp:sp>
    <dsp:sp modelId="{DEBA7BFC-B72F-4A50-AF3D-7562454A8812}">
      <dsp:nvSpPr>
        <dsp:cNvPr id="0" name=""/>
        <dsp:cNvSpPr/>
      </dsp:nvSpPr>
      <dsp:spPr>
        <a:xfrm rot="1800000">
          <a:off x="2431658" y="2641967"/>
          <a:ext cx="242891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2891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47031" y="2663320"/>
        <a:ext cx="12144" cy="12144"/>
      </dsp:txXfrm>
    </dsp:sp>
    <dsp:sp modelId="{CDDE4ED5-6A5A-406F-9B24-FDCCE9BA834F}">
      <dsp:nvSpPr>
        <dsp:cNvPr id="0" name=""/>
        <dsp:cNvSpPr/>
      </dsp:nvSpPr>
      <dsp:spPr>
        <a:xfrm>
          <a:off x="2557608" y="2354405"/>
          <a:ext cx="1502842" cy="150284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dirty="0"/>
            <a:t>load</a:t>
          </a:r>
        </a:p>
      </dsp:txBody>
      <dsp:txXfrm>
        <a:off x="2777694" y="2574491"/>
        <a:ext cx="1062670" cy="1062670"/>
      </dsp:txXfrm>
    </dsp:sp>
    <dsp:sp modelId="{E8947CF1-09B7-4025-B04D-74F190098505}">
      <dsp:nvSpPr>
        <dsp:cNvPr id="0" name=""/>
        <dsp:cNvSpPr/>
      </dsp:nvSpPr>
      <dsp:spPr>
        <a:xfrm rot="5400000">
          <a:off x="1668385" y="3134029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899262" y="3149304"/>
        <a:ext cx="24302" cy="24302"/>
      </dsp:txXfrm>
    </dsp:sp>
    <dsp:sp modelId="{058F5664-D1A9-46A4-A23B-530C5E331280}">
      <dsp:nvSpPr>
        <dsp:cNvPr id="0" name=""/>
        <dsp:cNvSpPr/>
      </dsp:nvSpPr>
      <dsp:spPr>
        <a:xfrm>
          <a:off x="1403158" y="3404483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groupdata</a:t>
          </a:r>
          <a:endParaRPr lang="en-US" sz="1200" kern="1200" dirty="0"/>
        </a:p>
      </dsp:txBody>
      <dsp:txXfrm>
        <a:off x="1552023" y="3553348"/>
        <a:ext cx="718781" cy="718781"/>
      </dsp:txXfrm>
    </dsp:sp>
    <dsp:sp modelId="{F94A04E5-BC72-4FEE-99FE-A2D224700281}">
      <dsp:nvSpPr>
        <dsp:cNvPr id="0" name=""/>
        <dsp:cNvSpPr/>
      </dsp:nvSpPr>
      <dsp:spPr>
        <a:xfrm rot="9000000">
          <a:off x="921402" y="2702758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152279" y="2718032"/>
        <a:ext cx="24302" cy="24302"/>
      </dsp:txXfrm>
    </dsp:sp>
    <dsp:sp modelId="{4B59AE8F-FEC0-4CAF-BA90-5CAE763151ED}">
      <dsp:nvSpPr>
        <dsp:cNvPr id="0" name=""/>
        <dsp:cNvSpPr/>
      </dsp:nvSpPr>
      <dsp:spPr>
        <a:xfrm>
          <a:off x="5543" y="259757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download</a:t>
          </a:r>
        </a:p>
      </dsp:txBody>
      <dsp:txXfrm>
        <a:off x="154408" y="2746435"/>
        <a:ext cx="718781" cy="718781"/>
      </dsp:txXfrm>
    </dsp:sp>
    <dsp:sp modelId="{63E882F8-EFD2-450D-8F72-1FB7F1B462A3}">
      <dsp:nvSpPr>
        <dsp:cNvPr id="0" name=""/>
        <dsp:cNvSpPr/>
      </dsp:nvSpPr>
      <dsp:spPr>
        <a:xfrm rot="12600000">
          <a:off x="921402" y="1840216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152279" y="1855490"/>
        <a:ext cx="24302" cy="24302"/>
      </dsp:txXfrm>
    </dsp:sp>
    <dsp:sp modelId="{A7F7782D-008F-41F7-A37D-BDAFD6403708}">
      <dsp:nvSpPr>
        <dsp:cNvPr id="0" name=""/>
        <dsp:cNvSpPr/>
      </dsp:nvSpPr>
      <dsp:spPr>
        <a:xfrm>
          <a:off x="5543" y="983744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master</a:t>
          </a:r>
        </a:p>
      </dsp:txBody>
      <dsp:txXfrm>
        <a:off x="154408" y="1132609"/>
        <a:ext cx="718781" cy="718781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291900" y="1679398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473351" y="1860849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668385" y="1408944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899262" y="1424219"/>
        <a:ext cx="24302" cy="24302"/>
      </dsp:txXfrm>
    </dsp:sp>
    <dsp:sp modelId="{2261F36A-9F5A-4352-80D7-92E3D3181F5F}">
      <dsp:nvSpPr>
        <dsp:cNvPr id="0" name=""/>
        <dsp:cNvSpPr/>
      </dsp:nvSpPr>
      <dsp:spPr>
        <a:xfrm>
          <a:off x="1403158" y="17683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primus</a:t>
          </a:r>
        </a:p>
      </dsp:txBody>
      <dsp:txXfrm>
        <a:off x="1552023" y="325695"/>
        <a:ext cx="718781" cy="718781"/>
      </dsp:txXfrm>
    </dsp:sp>
    <dsp:sp modelId="{320405A7-5BB7-46D2-9512-89CBBA4E5FD3}">
      <dsp:nvSpPr>
        <dsp:cNvPr id="0" name=""/>
        <dsp:cNvSpPr/>
      </dsp:nvSpPr>
      <dsp:spPr>
        <a:xfrm rot="19800000">
          <a:off x="2415369" y="1840216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646246" y="1855490"/>
        <a:ext cx="24302" cy="24302"/>
      </dsp:txXfrm>
    </dsp:sp>
    <dsp:sp modelId="{82A7BFC3-895B-4FBF-ABDE-F7CCCEBC6A02}">
      <dsp:nvSpPr>
        <dsp:cNvPr id="0" name=""/>
        <dsp:cNvSpPr/>
      </dsp:nvSpPr>
      <dsp:spPr>
        <a:xfrm>
          <a:off x="2800773" y="983744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create</a:t>
          </a:r>
        </a:p>
      </dsp:txBody>
      <dsp:txXfrm>
        <a:off x="2949638" y="1132609"/>
        <a:ext cx="718781" cy="718781"/>
      </dsp:txXfrm>
    </dsp:sp>
    <dsp:sp modelId="{DEBA7BFC-B72F-4A50-AF3D-7562454A8812}">
      <dsp:nvSpPr>
        <dsp:cNvPr id="0" name=""/>
        <dsp:cNvSpPr/>
      </dsp:nvSpPr>
      <dsp:spPr>
        <a:xfrm rot="1800000">
          <a:off x="2431658" y="2641967"/>
          <a:ext cx="242891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2891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47031" y="2663320"/>
        <a:ext cx="12144" cy="12144"/>
      </dsp:txXfrm>
    </dsp:sp>
    <dsp:sp modelId="{CDDE4ED5-6A5A-406F-9B24-FDCCE9BA834F}">
      <dsp:nvSpPr>
        <dsp:cNvPr id="0" name=""/>
        <dsp:cNvSpPr/>
      </dsp:nvSpPr>
      <dsp:spPr>
        <a:xfrm>
          <a:off x="2557608" y="2354405"/>
          <a:ext cx="1502842" cy="150284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dirty="0"/>
            <a:t>load</a:t>
          </a:r>
        </a:p>
      </dsp:txBody>
      <dsp:txXfrm>
        <a:off x="2777694" y="2574491"/>
        <a:ext cx="1062670" cy="1062670"/>
      </dsp:txXfrm>
    </dsp:sp>
    <dsp:sp modelId="{E8947CF1-09B7-4025-B04D-74F190098505}">
      <dsp:nvSpPr>
        <dsp:cNvPr id="0" name=""/>
        <dsp:cNvSpPr/>
      </dsp:nvSpPr>
      <dsp:spPr>
        <a:xfrm rot="5400000">
          <a:off x="1668385" y="3134029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899262" y="3149304"/>
        <a:ext cx="24302" cy="24302"/>
      </dsp:txXfrm>
    </dsp:sp>
    <dsp:sp modelId="{058F5664-D1A9-46A4-A23B-530C5E331280}">
      <dsp:nvSpPr>
        <dsp:cNvPr id="0" name=""/>
        <dsp:cNvSpPr/>
      </dsp:nvSpPr>
      <dsp:spPr>
        <a:xfrm>
          <a:off x="1403158" y="3404483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groupdata</a:t>
          </a:r>
          <a:endParaRPr lang="en-US" sz="1200" kern="1200" dirty="0"/>
        </a:p>
      </dsp:txBody>
      <dsp:txXfrm>
        <a:off x="1552023" y="3553348"/>
        <a:ext cx="718781" cy="718781"/>
      </dsp:txXfrm>
    </dsp:sp>
    <dsp:sp modelId="{F94A04E5-BC72-4FEE-99FE-A2D224700281}">
      <dsp:nvSpPr>
        <dsp:cNvPr id="0" name=""/>
        <dsp:cNvSpPr/>
      </dsp:nvSpPr>
      <dsp:spPr>
        <a:xfrm rot="9000000">
          <a:off x="921402" y="2702758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152279" y="2718032"/>
        <a:ext cx="24302" cy="24302"/>
      </dsp:txXfrm>
    </dsp:sp>
    <dsp:sp modelId="{4B59AE8F-FEC0-4CAF-BA90-5CAE763151ED}">
      <dsp:nvSpPr>
        <dsp:cNvPr id="0" name=""/>
        <dsp:cNvSpPr/>
      </dsp:nvSpPr>
      <dsp:spPr>
        <a:xfrm>
          <a:off x="5543" y="259757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download</a:t>
          </a:r>
        </a:p>
      </dsp:txBody>
      <dsp:txXfrm>
        <a:off x="154408" y="2746435"/>
        <a:ext cx="718781" cy="718781"/>
      </dsp:txXfrm>
    </dsp:sp>
    <dsp:sp modelId="{63E882F8-EFD2-450D-8F72-1FB7F1B462A3}">
      <dsp:nvSpPr>
        <dsp:cNvPr id="0" name=""/>
        <dsp:cNvSpPr/>
      </dsp:nvSpPr>
      <dsp:spPr>
        <a:xfrm rot="12600000">
          <a:off x="921402" y="1840216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152279" y="1855490"/>
        <a:ext cx="24302" cy="24302"/>
      </dsp:txXfrm>
    </dsp:sp>
    <dsp:sp modelId="{A7F7782D-008F-41F7-A37D-BDAFD6403708}">
      <dsp:nvSpPr>
        <dsp:cNvPr id="0" name=""/>
        <dsp:cNvSpPr/>
      </dsp:nvSpPr>
      <dsp:spPr>
        <a:xfrm>
          <a:off x="5543" y="983744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master</a:t>
          </a:r>
        </a:p>
      </dsp:txBody>
      <dsp:txXfrm>
        <a:off x="154408" y="1132609"/>
        <a:ext cx="718781" cy="718781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291900" y="1679398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473351" y="1860849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668385" y="1408944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899262" y="1424219"/>
        <a:ext cx="24302" cy="24302"/>
      </dsp:txXfrm>
    </dsp:sp>
    <dsp:sp modelId="{2261F36A-9F5A-4352-80D7-92E3D3181F5F}">
      <dsp:nvSpPr>
        <dsp:cNvPr id="0" name=""/>
        <dsp:cNvSpPr/>
      </dsp:nvSpPr>
      <dsp:spPr>
        <a:xfrm>
          <a:off x="1403158" y="17683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primus</a:t>
          </a:r>
        </a:p>
      </dsp:txBody>
      <dsp:txXfrm>
        <a:off x="1552023" y="325695"/>
        <a:ext cx="718781" cy="718781"/>
      </dsp:txXfrm>
    </dsp:sp>
    <dsp:sp modelId="{320405A7-5BB7-46D2-9512-89CBBA4E5FD3}">
      <dsp:nvSpPr>
        <dsp:cNvPr id="0" name=""/>
        <dsp:cNvSpPr/>
      </dsp:nvSpPr>
      <dsp:spPr>
        <a:xfrm rot="19800000">
          <a:off x="2415369" y="1840216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646246" y="1855490"/>
        <a:ext cx="24302" cy="24302"/>
      </dsp:txXfrm>
    </dsp:sp>
    <dsp:sp modelId="{82A7BFC3-895B-4FBF-ABDE-F7CCCEBC6A02}">
      <dsp:nvSpPr>
        <dsp:cNvPr id="0" name=""/>
        <dsp:cNvSpPr/>
      </dsp:nvSpPr>
      <dsp:spPr>
        <a:xfrm>
          <a:off x="2800773" y="983744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create</a:t>
          </a:r>
        </a:p>
      </dsp:txBody>
      <dsp:txXfrm>
        <a:off x="2949638" y="1132609"/>
        <a:ext cx="718781" cy="718781"/>
      </dsp:txXfrm>
    </dsp:sp>
    <dsp:sp modelId="{DEBA7BFC-B72F-4A50-AF3D-7562454A8812}">
      <dsp:nvSpPr>
        <dsp:cNvPr id="0" name=""/>
        <dsp:cNvSpPr/>
      </dsp:nvSpPr>
      <dsp:spPr>
        <a:xfrm rot="1800000">
          <a:off x="2431658" y="2641967"/>
          <a:ext cx="242891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2891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47031" y="2663320"/>
        <a:ext cx="12144" cy="12144"/>
      </dsp:txXfrm>
    </dsp:sp>
    <dsp:sp modelId="{CDDE4ED5-6A5A-406F-9B24-FDCCE9BA834F}">
      <dsp:nvSpPr>
        <dsp:cNvPr id="0" name=""/>
        <dsp:cNvSpPr/>
      </dsp:nvSpPr>
      <dsp:spPr>
        <a:xfrm>
          <a:off x="2557608" y="2354405"/>
          <a:ext cx="1502842" cy="150284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dirty="0"/>
            <a:t>load</a:t>
          </a:r>
        </a:p>
      </dsp:txBody>
      <dsp:txXfrm>
        <a:off x="2777694" y="2574491"/>
        <a:ext cx="1062670" cy="1062670"/>
      </dsp:txXfrm>
    </dsp:sp>
    <dsp:sp modelId="{E8947CF1-09B7-4025-B04D-74F190098505}">
      <dsp:nvSpPr>
        <dsp:cNvPr id="0" name=""/>
        <dsp:cNvSpPr/>
      </dsp:nvSpPr>
      <dsp:spPr>
        <a:xfrm rot="5400000">
          <a:off x="1668385" y="3134029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899262" y="3149304"/>
        <a:ext cx="24302" cy="24302"/>
      </dsp:txXfrm>
    </dsp:sp>
    <dsp:sp modelId="{058F5664-D1A9-46A4-A23B-530C5E331280}">
      <dsp:nvSpPr>
        <dsp:cNvPr id="0" name=""/>
        <dsp:cNvSpPr/>
      </dsp:nvSpPr>
      <dsp:spPr>
        <a:xfrm>
          <a:off x="1403158" y="3404483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groupdata</a:t>
          </a:r>
          <a:endParaRPr lang="en-US" sz="1200" kern="1200" dirty="0"/>
        </a:p>
      </dsp:txBody>
      <dsp:txXfrm>
        <a:off x="1552023" y="3553348"/>
        <a:ext cx="718781" cy="718781"/>
      </dsp:txXfrm>
    </dsp:sp>
    <dsp:sp modelId="{F94A04E5-BC72-4FEE-99FE-A2D224700281}">
      <dsp:nvSpPr>
        <dsp:cNvPr id="0" name=""/>
        <dsp:cNvSpPr/>
      </dsp:nvSpPr>
      <dsp:spPr>
        <a:xfrm rot="9000000">
          <a:off x="921402" y="2702758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152279" y="2718032"/>
        <a:ext cx="24302" cy="24302"/>
      </dsp:txXfrm>
    </dsp:sp>
    <dsp:sp modelId="{4B59AE8F-FEC0-4CAF-BA90-5CAE763151ED}">
      <dsp:nvSpPr>
        <dsp:cNvPr id="0" name=""/>
        <dsp:cNvSpPr/>
      </dsp:nvSpPr>
      <dsp:spPr>
        <a:xfrm>
          <a:off x="5543" y="259757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download</a:t>
          </a:r>
        </a:p>
      </dsp:txBody>
      <dsp:txXfrm>
        <a:off x="154408" y="2746435"/>
        <a:ext cx="718781" cy="718781"/>
      </dsp:txXfrm>
    </dsp:sp>
    <dsp:sp modelId="{63E882F8-EFD2-450D-8F72-1FB7F1B462A3}">
      <dsp:nvSpPr>
        <dsp:cNvPr id="0" name=""/>
        <dsp:cNvSpPr/>
      </dsp:nvSpPr>
      <dsp:spPr>
        <a:xfrm rot="12600000">
          <a:off x="921402" y="1840216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152279" y="1855490"/>
        <a:ext cx="24302" cy="24302"/>
      </dsp:txXfrm>
    </dsp:sp>
    <dsp:sp modelId="{A7F7782D-008F-41F7-A37D-BDAFD6403708}">
      <dsp:nvSpPr>
        <dsp:cNvPr id="0" name=""/>
        <dsp:cNvSpPr/>
      </dsp:nvSpPr>
      <dsp:spPr>
        <a:xfrm>
          <a:off x="5543" y="983744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master</a:t>
          </a:r>
        </a:p>
      </dsp:txBody>
      <dsp:txXfrm>
        <a:off x="154408" y="1132609"/>
        <a:ext cx="718781" cy="71878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20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21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22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23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24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25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5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9A87A-93C8-4AFE-8D24-BF5DC874286B}" type="datetimeFigureOut">
              <a:rPr lang="en-US" smtClean="0"/>
              <a:t>2/27/2020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B90B9-6FDA-479B-8F5A-B33995868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3137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9A87A-93C8-4AFE-8D24-BF5DC874286B}" type="datetimeFigureOut">
              <a:rPr lang="en-US" smtClean="0"/>
              <a:t>2/27/2020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B90B9-6FDA-479B-8F5A-B33995868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350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9A87A-93C8-4AFE-8D24-BF5DC874286B}" type="datetimeFigureOut">
              <a:rPr lang="en-US" smtClean="0"/>
              <a:t>2/27/2020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B90B9-6FDA-479B-8F5A-B33995868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5524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9A87A-93C8-4AFE-8D24-BF5DC874286B}" type="datetimeFigureOut">
              <a:rPr lang="en-US" smtClean="0"/>
              <a:t>2/27/2020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B90B9-6FDA-479B-8F5A-B33995868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545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9A87A-93C8-4AFE-8D24-BF5DC874286B}" type="datetimeFigureOut">
              <a:rPr lang="en-US" smtClean="0"/>
              <a:t>2/27/2020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B90B9-6FDA-479B-8F5A-B33995868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5198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9A87A-93C8-4AFE-8D24-BF5DC874286B}" type="datetimeFigureOut">
              <a:rPr lang="en-US" smtClean="0"/>
              <a:t>2/27/2020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B90B9-6FDA-479B-8F5A-B33995868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0845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9A87A-93C8-4AFE-8D24-BF5DC874286B}" type="datetimeFigureOut">
              <a:rPr lang="en-US" smtClean="0"/>
              <a:t>2/27/2020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B90B9-6FDA-479B-8F5A-B33995868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328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9A87A-93C8-4AFE-8D24-BF5DC874286B}" type="datetimeFigureOut">
              <a:rPr lang="en-US" smtClean="0"/>
              <a:t>2/27/2020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B90B9-6FDA-479B-8F5A-B33995868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0463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9A87A-93C8-4AFE-8D24-BF5DC874286B}" type="datetimeFigureOut">
              <a:rPr lang="en-US" smtClean="0"/>
              <a:t>2/27/2020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B90B9-6FDA-479B-8F5A-B33995868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973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9A87A-93C8-4AFE-8D24-BF5DC874286B}" type="datetimeFigureOut">
              <a:rPr lang="en-US" smtClean="0"/>
              <a:t>2/27/2020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B90B9-6FDA-479B-8F5A-B33995868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5031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9A87A-93C8-4AFE-8D24-BF5DC874286B}" type="datetimeFigureOut">
              <a:rPr lang="en-US" smtClean="0"/>
              <a:t>2/27/2020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B90B9-6FDA-479B-8F5A-B33995868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2949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89A87A-93C8-4AFE-8D24-BF5DC874286B}" type="datetimeFigureOut">
              <a:rPr lang="en-US" smtClean="0"/>
              <a:t>2/27/2020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AB90B9-6FDA-479B-8F5A-B33995868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97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0.xml"/><Relationship Id="rId3" Type="http://schemas.openxmlformats.org/officeDocument/2006/relationships/image" Target="../media/image12.png"/><Relationship Id="rId7" Type="http://schemas.openxmlformats.org/officeDocument/2006/relationships/diagramQuickStyle" Target="../diagrams/quickStyle10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0.xml"/><Relationship Id="rId5" Type="http://schemas.openxmlformats.org/officeDocument/2006/relationships/diagramData" Target="../diagrams/data10.xml"/><Relationship Id="rId4" Type="http://schemas.openxmlformats.org/officeDocument/2006/relationships/image" Target="../media/image13.png"/><Relationship Id="rId9" Type="http://schemas.microsoft.com/office/2007/relationships/diagramDrawing" Target="../diagrams/drawing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2.xml"/><Relationship Id="rId3" Type="http://schemas.openxmlformats.org/officeDocument/2006/relationships/image" Target="../media/image15.png"/><Relationship Id="rId7" Type="http://schemas.openxmlformats.org/officeDocument/2006/relationships/diagramColors" Target="../diagrams/colors12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2.xml"/><Relationship Id="rId5" Type="http://schemas.openxmlformats.org/officeDocument/2006/relationships/diagramLayout" Target="../diagrams/layout12.xml"/><Relationship Id="rId4" Type="http://schemas.openxmlformats.org/officeDocument/2006/relationships/diagramData" Target="../diagrams/data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3.xml"/><Relationship Id="rId7" Type="http://schemas.microsoft.com/office/2007/relationships/diagramDrawing" Target="../diagrams/drawing13.xm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3.xml"/><Relationship Id="rId5" Type="http://schemas.openxmlformats.org/officeDocument/2006/relationships/diagramQuickStyle" Target="../diagrams/quickStyle13.xml"/><Relationship Id="rId4" Type="http://schemas.openxmlformats.org/officeDocument/2006/relationships/diagramLayout" Target="../diagrams/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.xml"/><Relationship Id="rId7" Type="http://schemas.openxmlformats.org/officeDocument/2006/relationships/image" Target="../media/image17.png"/><Relationship Id="rId2" Type="http://schemas.openxmlformats.org/officeDocument/2006/relationships/diagramData" Target="../diagrams/data1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.xml"/><Relationship Id="rId5" Type="http://schemas.openxmlformats.org/officeDocument/2006/relationships/diagramColors" Target="../diagrams/colors14.xml"/><Relationship Id="rId4" Type="http://schemas.openxmlformats.org/officeDocument/2006/relationships/diagramQuickStyle" Target="../diagrams/quickStyl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.xml"/><Relationship Id="rId2" Type="http://schemas.openxmlformats.org/officeDocument/2006/relationships/diagramData" Target="../diagrams/data1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.xml"/><Relationship Id="rId5" Type="http://schemas.openxmlformats.org/officeDocument/2006/relationships/diagramColors" Target="../diagrams/colors15.xml"/><Relationship Id="rId4" Type="http://schemas.openxmlformats.org/officeDocument/2006/relationships/diagramQuickStyle" Target="../diagrams/quickStyle15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diagramData" Target="../diagrams/data16.xml"/><Relationship Id="rId7" Type="http://schemas.microsoft.com/office/2007/relationships/diagramDrawing" Target="../diagrams/drawing16.xm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6.xml"/><Relationship Id="rId5" Type="http://schemas.openxmlformats.org/officeDocument/2006/relationships/diagramQuickStyle" Target="../diagrams/quickStyle16.xml"/><Relationship Id="rId4" Type="http://schemas.openxmlformats.org/officeDocument/2006/relationships/diagramLayout" Target="../diagrams/layout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7.xml"/><Relationship Id="rId7" Type="http://schemas.openxmlformats.org/officeDocument/2006/relationships/image" Target="../media/image20.png"/><Relationship Id="rId2" Type="http://schemas.openxmlformats.org/officeDocument/2006/relationships/diagramData" Target="../diagrams/data1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7.xml"/><Relationship Id="rId5" Type="http://schemas.openxmlformats.org/officeDocument/2006/relationships/diagramColors" Target="../diagrams/colors17.xml"/><Relationship Id="rId4" Type="http://schemas.openxmlformats.org/officeDocument/2006/relationships/diagramQuickStyle" Target="../diagrams/quickStyl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8.xml"/><Relationship Id="rId2" Type="http://schemas.openxmlformats.org/officeDocument/2006/relationships/diagramData" Target="../diagrams/data1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8.xml"/><Relationship Id="rId5" Type="http://schemas.openxmlformats.org/officeDocument/2006/relationships/diagramColors" Target="../diagrams/colors18.xml"/><Relationship Id="rId4" Type="http://schemas.openxmlformats.org/officeDocument/2006/relationships/diagramQuickStyle" Target="../diagrams/quickStyle18.xml"/></Relationships>
</file>

<file path=ppt/slides/_rels/slide1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9.xml"/><Relationship Id="rId3" Type="http://schemas.openxmlformats.org/officeDocument/2006/relationships/image" Target="../media/image22.png"/><Relationship Id="rId7" Type="http://schemas.openxmlformats.org/officeDocument/2006/relationships/diagramColors" Target="../diagrams/colors19.xm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9.xml"/><Relationship Id="rId5" Type="http://schemas.openxmlformats.org/officeDocument/2006/relationships/diagramLayout" Target="../diagrams/layout19.xml"/><Relationship Id="rId4" Type="http://schemas.openxmlformats.org/officeDocument/2006/relationships/diagramData" Target="../diagrams/data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0.xml"/><Relationship Id="rId2" Type="http://schemas.openxmlformats.org/officeDocument/2006/relationships/diagramData" Target="../diagrams/data2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0.xml"/><Relationship Id="rId5" Type="http://schemas.openxmlformats.org/officeDocument/2006/relationships/diagramColors" Target="../diagrams/colors20.xml"/><Relationship Id="rId4" Type="http://schemas.openxmlformats.org/officeDocument/2006/relationships/diagramQuickStyle" Target="../diagrams/quickStyle20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diagramLayout" Target="../diagrams/layout21.xml"/><Relationship Id="rId7" Type="http://schemas.openxmlformats.org/officeDocument/2006/relationships/image" Target="../media/image23.png"/><Relationship Id="rId2" Type="http://schemas.openxmlformats.org/officeDocument/2006/relationships/diagramData" Target="../diagrams/data2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1.xml"/><Relationship Id="rId5" Type="http://schemas.openxmlformats.org/officeDocument/2006/relationships/diagramColors" Target="../diagrams/colors21.xml"/><Relationship Id="rId4" Type="http://schemas.openxmlformats.org/officeDocument/2006/relationships/diagramQuickStyle" Target="../diagrams/quickStyle21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diagramLayout" Target="../diagrams/layout22.xml"/><Relationship Id="rId7" Type="http://schemas.openxmlformats.org/officeDocument/2006/relationships/image" Target="../media/image25.png"/><Relationship Id="rId2" Type="http://schemas.openxmlformats.org/officeDocument/2006/relationships/diagramData" Target="../diagrams/data2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2.xml"/><Relationship Id="rId5" Type="http://schemas.openxmlformats.org/officeDocument/2006/relationships/diagramColors" Target="../diagrams/colors22.xml"/><Relationship Id="rId4" Type="http://schemas.openxmlformats.org/officeDocument/2006/relationships/diagramQuickStyle" Target="../diagrams/quickStyle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3.xml"/><Relationship Id="rId7" Type="http://schemas.openxmlformats.org/officeDocument/2006/relationships/image" Target="../media/image27.png"/><Relationship Id="rId2" Type="http://schemas.openxmlformats.org/officeDocument/2006/relationships/diagramData" Target="../diagrams/data2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3.xml"/><Relationship Id="rId5" Type="http://schemas.openxmlformats.org/officeDocument/2006/relationships/diagramColors" Target="../diagrams/colors23.xml"/><Relationship Id="rId4" Type="http://schemas.openxmlformats.org/officeDocument/2006/relationships/diagramQuickStyle" Target="../diagrams/quickStyle23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diagramLayout" Target="../diagrams/layout24.xml"/><Relationship Id="rId7" Type="http://schemas.openxmlformats.org/officeDocument/2006/relationships/image" Target="../media/image28.png"/><Relationship Id="rId2" Type="http://schemas.openxmlformats.org/officeDocument/2006/relationships/diagramData" Target="../diagrams/data2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4.xml"/><Relationship Id="rId5" Type="http://schemas.openxmlformats.org/officeDocument/2006/relationships/diagramColors" Target="../diagrams/colors24.xml"/><Relationship Id="rId4" Type="http://schemas.openxmlformats.org/officeDocument/2006/relationships/diagramQuickStyle" Target="../diagrams/quickStyle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5.xml"/><Relationship Id="rId2" Type="http://schemas.openxmlformats.org/officeDocument/2006/relationships/diagramData" Target="../diagrams/data2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5.xml"/><Relationship Id="rId5" Type="http://schemas.openxmlformats.org/officeDocument/2006/relationships/diagramColors" Target="../diagrams/colors25.xml"/><Relationship Id="rId4" Type="http://schemas.openxmlformats.org/officeDocument/2006/relationships/diagramQuickStyle" Target="../diagrams/quickStyle2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5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6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6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6.xml"/><Relationship Id="rId5" Type="http://schemas.openxmlformats.org/officeDocument/2006/relationships/diagramLayout" Target="../diagrams/layout6.xml"/><Relationship Id="rId4" Type="http://schemas.openxmlformats.org/officeDocument/2006/relationships/diagramData" Target="../diagrams/data6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7.xml"/><Relationship Id="rId3" Type="http://schemas.openxmlformats.org/officeDocument/2006/relationships/image" Target="../media/image6.png"/><Relationship Id="rId7" Type="http://schemas.openxmlformats.org/officeDocument/2006/relationships/diagramColors" Target="../diagrams/colors7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7.xml"/><Relationship Id="rId5" Type="http://schemas.openxmlformats.org/officeDocument/2006/relationships/diagramLayout" Target="../diagrams/layout7.xml"/><Relationship Id="rId4" Type="http://schemas.openxmlformats.org/officeDocument/2006/relationships/diagramData" Target="../diagrams/data7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8.xml"/><Relationship Id="rId3" Type="http://schemas.openxmlformats.org/officeDocument/2006/relationships/image" Target="../media/image8.png"/><Relationship Id="rId7" Type="http://schemas.openxmlformats.org/officeDocument/2006/relationships/diagramColors" Target="../diagrams/colors8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8.xml"/><Relationship Id="rId5" Type="http://schemas.openxmlformats.org/officeDocument/2006/relationships/diagramLayout" Target="../diagrams/layout8.xml"/><Relationship Id="rId4" Type="http://schemas.openxmlformats.org/officeDocument/2006/relationships/diagramData" Target="../diagrams/data8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9.xml"/><Relationship Id="rId3" Type="http://schemas.openxmlformats.org/officeDocument/2006/relationships/image" Target="../media/image10.png"/><Relationship Id="rId7" Type="http://schemas.openxmlformats.org/officeDocument/2006/relationships/diagramColors" Target="../diagrams/colors9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9.xml"/><Relationship Id="rId5" Type="http://schemas.openxmlformats.org/officeDocument/2006/relationships/diagramLayout" Target="../diagrams/layout9.xml"/><Relationship Id="rId4" Type="http://schemas.openxmlformats.org/officeDocument/2006/relationships/diagramData" Target="../diagrams/data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5F3BA63-FC91-4B40-BF1F-CDBB3AD3518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08382394"/>
              </p:ext>
            </p:extLst>
          </p:nvPr>
        </p:nvGraphicFramePr>
        <p:xfrm>
          <a:off x="118795" y="1027357"/>
          <a:ext cx="11954410" cy="48032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9B63170E-CD8C-4A31-B386-E6C04911B72B}"/>
              </a:ext>
            </a:extLst>
          </p:cNvPr>
          <p:cNvSpPr txBox="1"/>
          <p:nvPr/>
        </p:nvSpPr>
        <p:spPr>
          <a:xfrm>
            <a:off x="2403871" y="1027357"/>
            <a:ext cx="73842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Comprehensively manage the </a:t>
            </a:r>
            <a:r>
              <a:rPr lang="en-US" sz="2400" b="1" dirty="0" err="1"/>
              <a:t>PovcalNet</a:t>
            </a:r>
            <a:r>
              <a:rPr lang="en-US" sz="2400" b="1" dirty="0"/>
              <a:t> files and folders</a:t>
            </a:r>
          </a:p>
        </p:txBody>
      </p:sp>
    </p:spTree>
    <p:extLst>
      <p:ext uri="{BB962C8B-B14F-4D97-AF65-F5344CB8AC3E}">
        <p14:creationId xmlns:p14="http://schemas.microsoft.com/office/powerpoint/2010/main" val="34667625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E329BAF-83B4-417C-B324-289E8C213749}"/>
              </a:ext>
            </a:extLst>
          </p:cNvPr>
          <p:cNvSpPr/>
          <p:nvPr/>
        </p:nvSpPr>
        <p:spPr>
          <a:xfrm>
            <a:off x="4472253" y="-12218"/>
            <a:ext cx="771974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D8CBFB-A1F8-445B-86BA-F624CC53F5D5}"/>
              </a:ext>
            </a:extLst>
          </p:cNvPr>
          <p:cNvSpPr txBox="1"/>
          <p:nvPr/>
        </p:nvSpPr>
        <p:spPr>
          <a:xfrm>
            <a:off x="419100" y="457200"/>
            <a:ext cx="3152775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GPWG (default)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Working (WRK)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CPI</a:t>
            </a:r>
            <a:endParaRPr lang="en-US" sz="2000" b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41507FC-FCB1-4069-9C38-11F4BE0E82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429"/>
          <a:stretch/>
        </p:blipFill>
        <p:spPr>
          <a:xfrm>
            <a:off x="4469002" y="308782"/>
            <a:ext cx="7779289" cy="7389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7BC066B-3D7C-4FF0-BC91-BCEF03EEDE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5524" y="5037699"/>
            <a:ext cx="7726247" cy="180808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0A39E41-B01F-46F5-B9F3-51A8C2EF3D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69002" y="2961539"/>
            <a:ext cx="7671076" cy="101179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6EB3CF3-1A04-42C9-AF85-396B1782D94B}"/>
              </a:ext>
            </a:extLst>
          </p:cNvPr>
          <p:cNvSpPr txBox="1"/>
          <p:nvPr/>
        </p:nvSpPr>
        <p:spPr>
          <a:xfrm>
            <a:off x="7372350" y="1670506"/>
            <a:ext cx="4400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Loads: CPI data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A9D578B-A8B3-4CC0-8D60-2A2324EACC52}"/>
              </a:ext>
            </a:extLst>
          </p:cNvPr>
          <p:cNvSpPr txBox="1"/>
          <p:nvPr/>
        </p:nvSpPr>
        <p:spPr>
          <a:xfrm>
            <a:off x="4495524" y="4579639"/>
            <a:ext cx="4400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Version option:</a:t>
            </a:r>
          </a:p>
        </p:txBody>
      </p:sp>
      <p:graphicFrame>
        <p:nvGraphicFramePr>
          <p:cNvPr id="15" name="Content Placeholder 3">
            <a:extLst>
              <a:ext uri="{FF2B5EF4-FFF2-40B4-BE49-F238E27FC236}">
                <a16:creationId xmlns:a16="http://schemas.microsoft.com/office/drawing/2014/main" id="{F56A2E17-DBFF-4F22-84A7-5256AAE1B1F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52613947"/>
              </p:ext>
            </p:extLst>
          </p:nvPr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8" name="Arrow: Down 7">
            <a:extLst>
              <a:ext uri="{FF2B5EF4-FFF2-40B4-BE49-F238E27FC236}">
                <a16:creationId xmlns:a16="http://schemas.microsoft.com/office/drawing/2014/main" id="{B84E6D60-ACFC-4C95-B7E2-16124E0CE2FE}"/>
              </a:ext>
            </a:extLst>
          </p:cNvPr>
          <p:cNvSpPr/>
          <p:nvPr/>
        </p:nvSpPr>
        <p:spPr>
          <a:xfrm>
            <a:off x="6464658" y="1466481"/>
            <a:ext cx="733425" cy="1076325"/>
          </a:xfrm>
          <a:prstGeom prst="down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6116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ADA5F5A-52B7-46C3-A683-3C29C36656D5}"/>
              </a:ext>
            </a:extLst>
          </p:cNvPr>
          <p:cNvSpPr txBox="1"/>
          <p:nvPr/>
        </p:nvSpPr>
        <p:spPr>
          <a:xfrm>
            <a:off x="5948628" y="2629919"/>
            <a:ext cx="6115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Loads or updates the master file.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AD8391-B8A0-4D59-BF2B-6886948A3A1E}"/>
              </a:ext>
            </a:extLst>
          </p:cNvPr>
          <p:cNvSpPr txBox="1"/>
          <p:nvPr/>
        </p:nvSpPr>
        <p:spPr>
          <a:xfrm>
            <a:off x="5947137" y="3107292"/>
            <a:ext cx="61165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pcn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master</a:t>
            </a:r>
            <a:r>
              <a:rPr lang="en-US" dirty="0"/>
              <a:t> , </a:t>
            </a:r>
            <a:r>
              <a:rPr lang="en-US" dirty="0">
                <a:solidFill>
                  <a:srgbClr val="00B0F0"/>
                </a:solidFill>
              </a:rPr>
              <a:t>load</a:t>
            </a:r>
            <a:r>
              <a:rPr lang="en-US" dirty="0"/>
              <a:t>(sheet) shape(long) version(pick\choose\select) options </a:t>
            </a:r>
            <a:endParaRPr lang="en-US" dirty="0">
              <a:solidFill>
                <a:srgbClr val="FF0000"/>
              </a:solidFill>
            </a:endParaRPr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6925D5C1-B3A5-4DD6-8DDB-683E2F9FEA8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82320267"/>
              </p:ext>
            </p:extLst>
          </p:nvPr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129395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E329BAF-83B4-417C-B324-289E8C213749}"/>
              </a:ext>
            </a:extLst>
          </p:cNvPr>
          <p:cNvSpPr/>
          <p:nvPr/>
        </p:nvSpPr>
        <p:spPr>
          <a:xfrm>
            <a:off x="4472253" y="-12218"/>
            <a:ext cx="771974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EA5999A-96AB-41DB-8583-33CB67D8ECD5}"/>
              </a:ext>
            </a:extLst>
          </p:cNvPr>
          <p:cNvSpPr txBox="1"/>
          <p:nvPr/>
        </p:nvSpPr>
        <p:spPr>
          <a:xfrm>
            <a:off x="419100" y="457200"/>
            <a:ext cx="315277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Update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Load</a:t>
            </a:r>
            <a:endParaRPr lang="en-US" sz="2000" b="1" dirty="0"/>
          </a:p>
        </p:txBody>
      </p:sp>
      <p:sp>
        <p:nvSpPr>
          <p:cNvPr id="17" name="Arrow: Down 16">
            <a:extLst>
              <a:ext uri="{FF2B5EF4-FFF2-40B4-BE49-F238E27FC236}">
                <a16:creationId xmlns:a16="http://schemas.microsoft.com/office/drawing/2014/main" id="{0AE3C656-FA89-4493-B479-ED5E79495889}"/>
              </a:ext>
            </a:extLst>
          </p:cNvPr>
          <p:cNvSpPr/>
          <p:nvPr/>
        </p:nvSpPr>
        <p:spPr>
          <a:xfrm>
            <a:off x="5239168" y="2566426"/>
            <a:ext cx="733425" cy="1076325"/>
          </a:xfrm>
          <a:prstGeom prst="down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E15DD4F-E6EA-4183-877F-5BBC29D031BA}"/>
              </a:ext>
            </a:extLst>
          </p:cNvPr>
          <p:cNvSpPr txBox="1"/>
          <p:nvPr/>
        </p:nvSpPr>
        <p:spPr>
          <a:xfrm>
            <a:off x="6219409" y="2770451"/>
            <a:ext cx="4400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Loads: CPI data from the master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73899FF-A809-45EF-83F2-9BCDDC4872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2252" y="538457"/>
            <a:ext cx="7719748" cy="114433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DB99ADD-3130-41CE-A87D-58EAC819A0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9952" y="3747135"/>
            <a:ext cx="5405173" cy="3103645"/>
          </a:xfrm>
          <a:prstGeom prst="rect">
            <a:avLst/>
          </a:prstGeom>
        </p:spPr>
      </p:pic>
      <p:graphicFrame>
        <p:nvGraphicFramePr>
          <p:cNvPr id="11" name="Content Placeholder 3">
            <a:extLst>
              <a:ext uri="{FF2B5EF4-FFF2-40B4-BE49-F238E27FC236}">
                <a16:creationId xmlns:a16="http://schemas.microsoft.com/office/drawing/2014/main" id="{8D2B54EA-7DB1-4C52-B830-382BB01D058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22146789"/>
              </p:ext>
            </p:extLst>
          </p:nvPr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581451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E329BAF-83B4-417C-B324-289E8C213749}"/>
              </a:ext>
            </a:extLst>
          </p:cNvPr>
          <p:cNvSpPr/>
          <p:nvPr/>
        </p:nvSpPr>
        <p:spPr>
          <a:xfrm>
            <a:off x="4472253" y="-12218"/>
            <a:ext cx="771974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EA5999A-96AB-41DB-8583-33CB67D8ECD5}"/>
              </a:ext>
            </a:extLst>
          </p:cNvPr>
          <p:cNvSpPr txBox="1"/>
          <p:nvPr/>
        </p:nvSpPr>
        <p:spPr>
          <a:xfrm>
            <a:off x="419100" y="457200"/>
            <a:ext cx="315277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Update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Load</a:t>
            </a:r>
            <a:endParaRPr lang="en-US" sz="2000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E15DD4F-E6EA-4183-877F-5BBC29D031BA}"/>
              </a:ext>
            </a:extLst>
          </p:cNvPr>
          <p:cNvSpPr txBox="1"/>
          <p:nvPr/>
        </p:nvSpPr>
        <p:spPr>
          <a:xfrm>
            <a:off x="6131851" y="4254118"/>
            <a:ext cx="4400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List the vintages to pick and load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2A3A385-586E-42E4-BDA4-9FAE11B29A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2253" y="1913763"/>
            <a:ext cx="7734107" cy="2340355"/>
          </a:xfrm>
          <a:prstGeom prst="rect">
            <a:avLst/>
          </a:prstGeom>
        </p:spPr>
      </p:pic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9C492671-6524-418A-861D-DB186458B49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22146789"/>
              </p:ext>
            </p:extLst>
          </p:nvPr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666283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E329BAF-83B4-417C-B324-289E8C213749}"/>
              </a:ext>
            </a:extLst>
          </p:cNvPr>
          <p:cNvSpPr/>
          <p:nvPr/>
        </p:nvSpPr>
        <p:spPr>
          <a:xfrm>
            <a:off x="4472253" y="-12218"/>
            <a:ext cx="771974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EA5999A-96AB-41DB-8583-33CB67D8ECD5}"/>
              </a:ext>
            </a:extLst>
          </p:cNvPr>
          <p:cNvSpPr txBox="1"/>
          <p:nvPr/>
        </p:nvSpPr>
        <p:spPr>
          <a:xfrm>
            <a:off x="419100" y="457200"/>
            <a:ext cx="315277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Update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Load</a:t>
            </a:r>
            <a:endParaRPr lang="en-US" sz="2000" b="1" dirty="0"/>
          </a:p>
        </p:txBody>
      </p:sp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9C492671-6524-418A-861D-DB186458B49A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A89D0336-F7EE-4B5F-9540-97AA2C02965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72253" y="1536658"/>
            <a:ext cx="7220958" cy="422969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238F801-2EF6-46ED-9242-C08E82EB4142}"/>
              </a:ext>
            </a:extLst>
          </p:cNvPr>
          <p:cNvSpPr txBox="1"/>
          <p:nvPr/>
        </p:nvSpPr>
        <p:spPr>
          <a:xfrm>
            <a:off x="5882457" y="1195864"/>
            <a:ext cx="4400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List the sheets to pick and load</a:t>
            </a:r>
          </a:p>
        </p:txBody>
      </p:sp>
    </p:spTree>
    <p:extLst>
      <p:ext uri="{BB962C8B-B14F-4D97-AF65-F5344CB8AC3E}">
        <p14:creationId xmlns:p14="http://schemas.microsoft.com/office/powerpoint/2010/main" val="16945870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ADA5F5A-52B7-46C3-A683-3C29C36656D5}"/>
              </a:ext>
            </a:extLst>
          </p:cNvPr>
          <p:cNvSpPr txBox="1"/>
          <p:nvPr/>
        </p:nvSpPr>
        <p:spPr>
          <a:xfrm>
            <a:off x="5580158" y="3036237"/>
            <a:ext cx="61150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subcommand check for existing group data information and updates (or generates) the information.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B44E22-4AA4-42C9-93B9-620BF26D240F}"/>
              </a:ext>
            </a:extLst>
          </p:cNvPr>
          <p:cNvSpPr txBox="1"/>
          <p:nvPr/>
        </p:nvSpPr>
        <p:spPr>
          <a:xfrm>
            <a:off x="5580159" y="4040742"/>
            <a:ext cx="6116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pcn</a:t>
            </a:r>
            <a:r>
              <a:rPr lang="en-US" dirty="0"/>
              <a:t> </a:t>
            </a:r>
            <a:r>
              <a:rPr lang="en-US" dirty="0" err="1">
                <a:solidFill>
                  <a:srgbClr val="FF0000"/>
                </a:solidFill>
              </a:rPr>
              <a:t>gd</a:t>
            </a:r>
            <a:r>
              <a:rPr lang="en-US" dirty="0"/>
              <a:t> , options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871223-1AC1-4EC8-83FC-80F1A49D7DC7}"/>
              </a:ext>
            </a:extLst>
          </p:cNvPr>
          <p:cNvSpPr txBox="1"/>
          <p:nvPr/>
        </p:nvSpPr>
        <p:spPr>
          <a:xfrm>
            <a:off x="5580158" y="4475550"/>
            <a:ext cx="6116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pcn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group</a:t>
            </a:r>
            <a:r>
              <a:rPr lang="en-US" dirty="0"/>
              <a:t> , options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B27AAA1-CE38-42D9-8726-1E4E1D8126E7}"/>
              </a:ext>
            </a:extLst>
          </p:cNvPr>
          <p:cNvSpPr txBox="1"/>
          <p:nvPr/>
        </p:nvSpPr>
        <p:spPr>
          <a:xfrm>
            <a:off x="5580158" y="4914899"/>
            <a:ext cx="6116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pcn</a:t>
            </a:r>
            <a:r>
              <a:rPr lang="en-US" dirty="0"/>
              <a:t> </a:t>
            </a:r>
            <a:r>
              <a:rPr lang="en-US" dirty="0" err="1">
                <a:solidFill>
                  <a:srgbClr val="FF0000"/>
                </a:solidFill>
              </a:rPr>
              <a:t>groupdata</a:t>
            </a:r>
            <a:r>
              <a:rPr lang="en-US" dirty="0"/>
              <a:t> , options </a:t>
            </a:r>
            <a:endParaRPr lang="en-US" dirty="0">
              <a:solidFill>
                <a:srgbClr val="FF0000"/>
              </a:solidFill>
            </a:endParaRPr>
          </a:p>
        </p:txBody>
      </p:sp>
      <p:graphicFrame>
        <p:nvGraphicFramePr>
          <p:cNvPr id="11" name="Content Placeholder 3">
            <a:extLst>
              <a:ext uri="{FF2B5EF4-FFF2-40B4-BE49-F238E27FC236}">
                <a16:creationId xmlns:a16="http://schemas.microsoft.com/office/drawing/2014/main" id="{08EE375C-5A15-4BC1-A106-7C542D03C9C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51686889"/>
              </p:ext>
            </p:extLst>
          </p:nvPr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807643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E329BAF-83B4-417C-B324-289E8C213749}"/>
              </a:ext>
            </a:extLst>
          </p:cNvPr>
          <p:cNvSpPr/>
          <p:nvPr/>
        </p:nvSpPr>
        <p:spPr>
          <a:xfrm>
            <a:off x="4472253" y="-12218"/>
            <a:ext cx="771974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Arrow: Down 16">
            <a:extLst>
              <a:ext uri="{FF2B5EF4-FFF2-40B4-BE49-F238E27FC236}">
                <a16:creationId xmlns:a16="http://schemas.microsoft.com/office/drawing/2014/main" id="{0AE3C656-FA89-4493-B479-ED5E79495889}"/>
              </a:ext>
            </a:extLst>
          </p:cNvPr>
          <p:cNvSpPr/>
          <p:nvPr/>
        </p:nvSpPr>
        <p:spPr>
          <a:xfrm>
            <a:off x="5161423" y="887416"/>
            <a:ext cx="733425" cy="1076325"/>
          </a:xfrm>
          <a:prstGeom prst="down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E15DD4F-E6EA-4183-877F-5BBC29D031BA}"/>
              </a:ext>
            </a:extLst>
          </p:cNvPr>
          <p:cNvSpPr txBox="1"/>
          <p:nvPr/>
        </p:nvSpPr>
        <p:spPr>
          <a:xfrm>
            <a:off x="6141664" y="1091441"/>
            <a:ext cx="4400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Check and creates Group Data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3B95C39-CFB6-4A48-A616-E8F6CDFBE8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484"/>
          <a:stretch/>
        </p:blipFill>
        <p:spPr>
          <a:xfrm>
            <a:off x="4472253" y="187957"/>
            <a:ext cx="7855354" cy="428880"/>
          </a:xfrm>
          <a:prstGeom prst="rect">
            <a:avLst/>
          </a:prstGeom>
        </p:spPr>
      </p:pic>
      <p:graphicFrame>
        <p:nvGraphicFramePr>
          <p:cNvPr id="9" name="Content Placeholder 3">
            <a:extLst>
              <a:ext uri="{FF2B5EF4-FFF2-40B4-BE49-F238E27FC236}">
                <a16:creationId xmlns:a16="http://schemas.microsoft.com/office/drawing/2014/main" id="{74872879-56A8-46B2-9C43-60769364131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80320778"/>
              </p:ext>
            </p:extLst>
          </p:nvPr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2" name="Picture 1">
            <a:extLst>
              <a:ext uri="{FF2B5EF4-FFF2-40B4-BE49-F238E27FC236}">
                <a16:creationId xmlns:a16="http://schemas.microsoft.com/office/drawing/2014/main" id="{1578E291-F4A9-43E4-88CE-E5C579B88EE9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14206"/>
          <a:stretch/>
        </p:blipFill>
        <p:spPr>
          <a:xfrm>
            <a:off x="5161423" y="2098098"/>
            <a:ext cx="6585265" cy="1880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1272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E329BAF-83B4-417C-B324-289E8C213749}"/>
              </a:ext>
            </a:extLst>
          </p:cNvPr>
          <p:cNvSpPr/>
          <p:nvPr/>
        </p:nvSpPr>
        <p:spPr>
          <a:xfrm>
            <a:off x="4472253" y="-12218"/>
            <a:ext cx="771974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E15DD4F-E6EA-4183-877F-5BBC29D031BA}"/>
              </a:ext>
            </a:extLst>
          </p:cNvPr>
          <p:cNvSpPr txBox="1"/>
          <p:nvPr/>
        </p:nvSpPr>
        <p:spPr>
          <a:xfrm>
            <a:off x="6141664" y="1091441"/>
            <a:ext cx="4400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Ex. China Rural </a:t>
            </a:r>
          </a:p>
        </p:txBody>
      </p:sp>
      <p:graphicFrame>
        <p:nvGraphicFramePr>
          <p:cNvPr id="9" name="Content Placeholder 3">
            <a:extLst>
              <a:ext uri="{FF2B5EF4-FFF2-40B4-BE49-F238E27FC236}">
                <a16:creationId xmlns:a16="http://schemas.microsoft.com/office/drawing/2014/main" id="{74872879-56A8-46B2-9C43-607693641314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4ECEC61C-23A8-42D0-A156-0E118E2CB0E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13797" y="1196764"/>
            <a:ext cx="3901556" cy="4927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947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ADA5F5A-52B7-46C3-A683-3C29C36656D5}"/>
              </a:ext>
            </a:extLst>
          </p:cNvPr>
          <p:cNvSpPr txBox="1"/>
          <p:nvPr/>
        </p:nvSpPr>
        <p:spPr>
          <a:xfrm>
            <a:off x="5600700" y="3105834"/>
            <a:ext cx="61150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Creates a dataset containing weights and welfare.  (Relevant for </a:t>
            </a:r>
            <a:r>
              <a:rPr lang="en-US" dirty="0" err="1"/>
              <a:t>PovcalNet</a:t>
            </a:r>
            <a:r>
              <a:rPr lang="en-US" dirty="0"/>
              <a:t> tools.)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64B8F5-0ACB-47F9-9FEB-2C77F33BE1F7}"/>
              </a:ext>
            </a:extLst>
          </p:cNvPr>
          <p:cNvSpPr txBox="1"/>
          <p:nvPr/>
        </p:nvSpPr>
        <p:spPr>
          <a:xfrm>
            <a:off x="5580159" y="4040742"/>
            <a:ext cx="6116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pcn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create</a:t>
            </a:r>
            <a:r>
              <a:rPr lang="en-US" dirty="0"/>
              <a:t> , </a:t>
            </a:r>
            <a:r>
              <a:rPr lang="en-US" dirty="0">
                <a:solidFill>
                  <a:srgbClr val="00B0F0"/>
                </a:solidFill>
              </a:rPr>
              <a:t>countr</a:t>
            </a:r>
            <a:r>
              <a:rPr lang="en-US" dirty="0"/>
              <a:t>ies(3-letter code) </a:t>
            </a:r>
            <a:r>
              <a:rPr lang="en-US" dirty="0">
                <a:solidFill>
                  <a:srgbClr val="00B0F0"/>
                </a:solidFill>
              </a:rPr>
              <a:t>year</a:t>
            </a:r>
            <a:r>
              <a:rPr lang="en-US" dirty="0"/>
              <a:t>(####) options </a:t>
            </a:r>
            <a:endParaRPr lang="en-US" dirty="0">
              <a:solidFill>
                <a:srgbClr val="FF0000"/>
              </a:solidFill>
            </a:endParaRPr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9208F71E-2FD0-40AA-B247-88941BEA59A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8145215"/>
              </p:ext>
            </p:extLst>
          </p:nvPr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167370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E329BAF-83B4-417C-B324-289E8C213749}"/>
              </a:ext>
            </a:extLst>
          </p:cNvPr>
          <p:cNvSpPr/>
          <p:nvPr/>
        </p:nvSpPr>
        <p:spPr>
          <a:xfrm>
            <a:off x="4472253" y="-12218"/>
            <a:ext cx="771974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Arrow: Down 16">
            <a:extLst>
              <a:ext uri="{FF2B5EF4-FFF2-40B4-BE49-F238E27FC236}">
                <a16:creationId xmlns:a16="http://schemas.microsoft.com/office/drawing/2014/main" id="{0AE3C656-FA89-4493-B479-ED5E79495889}"/>
              </a:ext>
            </a:extLst>
          </p:cNvPr>
          <p:cNvSpPr/>
          <p:nvPr/>
        </p:nvSpPr>
        <p:spPr>
          <a:xfrm>
            <a:off x="6215417" y="1809474"/>
            <a:ext cx="733425" cy="1076325"/>
          </a:xfrm>
          <a:prstGeom prst="down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E15DD4F-E6EA-4183-877F-5BBC29D031BA}"/>
              </a:ext>
            </a:extLst>
          </p:cNvPr>
          <p:cNvSpPr txBox="1"/>
          <p:nvPr/>
        </p:nvSpPr>
        <p:spPr>
          <a:xfrm>
            <a:off x="7834104" y="3667395"/>
            <a:ext cx="44005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Creates txt file with weight and welfare for Denmark 2013 (also loads it)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71F8222-9B12-4155-9D92-B10062B4B9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2250" y="960708"/>
            <a:ext cx="7719749" cy="61290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EA95ABB-3C5F-4AE5-830D-A0A25A89D1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6668" y="3121664"/>
            <a:ext cx="2419474" cy="3289469"/>
          </a:xfrm>
          <a:prstGeom prst="rect">
            <a:avLst/>
          </a:prstGeom>
        </p:spPr>
      </p:pic>
      <p:graphicFrame>
        <p:nvGraphicFramePr>
          <p:cNvPr id="10" name="Content Placeholder 3">
            <a:extLst>
              <a:ext uri="{FF2B5EF4-FFF2-40B4-BE49-F238E27FC236}">
                <a16:creationId xmlns:a16="http://schemas.microsoft.com/office/drawing/2014/main" id="{80DCB3D6-3C53-41FD-80DD-F4460A4F791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15214468"/>
              </p:ext>
            </p:extLst>
          </p:nvPr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6163877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5F3BA63-FC91-4B40-BF1F-CDBB3AD3518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05663639"/>
              </p:ext>
            </p:extLst>
          </p:nvPr>
        </p:nvGraphicFramePr>
        <p:xfrm>
          <a:off x="118795" y="1027357"/>
          <a:ext cx="11954410" cy="48032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588958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ADA5F5A-52B7-46C3-A683-3C29C36656D5}"/>
              </a:ext>
            </a:extLst>
          </p:cNvPr>
          <p:cNvSpPr txBox="1"/>
          <p:nvPr/>
        </p:nvSpPr>
        <p:spPr>
          <a:xfrm>
            <a:off x="5580159" y="1952100"/>
            <a:ext cx="61150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Allows to manage with ease both the pending and approved data on PRIMUS.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52C7E82-54CD-4767-BC75-DCCEC2FEA208}"/>
              </a:ext>
            </a:extLst>
          </p:cNvPr>
          <p:cNvSpPr txBox="1"/>
          <p:nvPr/>
        </p:nvSpPr>
        <p:spPr>
          <a:xfrm>
            <a:off x="6096000" y="2831865"/>
            <a:ext cx="48627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approved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pending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45B66F-3EBD-4D20-B8D9-5EDC53100B46}"/>
              </a:ext>
            </a:extLst>
          </p:cNvPr>
          <p:cNvSpPr txBox="1"/>
          <p:nvPr/>
        </p:nvSpPr>
        <p:spPr>
          <a:xfrm>
            <a:off x="5578668" y="3936404"/>
            <a:ext cx="61165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pcn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primus [approved | pending]</a:t>
            </a:r>
            <a:r>
              <a:rPr lang="en-US" dirty="0"/>
              <a:t> , [ </a:t>
            </a:r>
            <a:r>
              <a:rPr lang="en-US" dirty="0">
                <a:solidFill>
                  <a:srgbClr val="00B0F0"/>
                </a:solidFill>
              </a:rPr>
              <a:t>down</a:t>
            </a:r>
            <a:r>
              <a:rPr lang="en-US" dirty="0"/>
              <a:t>(</a:t>
            </a:r>
            <a:r>
              <a:rPr lang="en-US" dirty="0" err="1"/>
              <a:t>estimates|transactions</a:t>
            </a:r>
            <a:r>
              <a:rPr lang="en-US" dirty="0"/>
              <a:t>) | </a:t>
            </a:r>
            <a:r>
              <a:rPr lang="en-US" dirty="0">
                <a:solidFill>
                  <a:srgbClr val="00B0F0"/>
                </a:solidFill>
              </a:rPr>
              <a:t>load</a:t>
            </a:r>
            <a:r>
              <a:rPr lang="en-US" dirty="0"/>
              <a:t>(</a:t>
            </a:r>
            <a:r>
              <a:rPr lang="en-US" dirty="0" err="1"/>
              <a:t>estimates|transactions</a:t>
            </a:r>
            <a:r>
              <a:rPr lang="en-US" dirty="0"/>
              <a:t>) ] options </a:t>
            </a:r>
            <a:endParaRPr lang="en-US" dirty="0">
              <a:solidFill>
                <a:srgbClr val="FF0000"/>
              </a:solidFill>
            </a:endParaRPr>
          </a:p>
        </p:txBody>
      </p:sp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903346D2-632F-428D-B03F-6BCE0E16BA3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87552880"/>
              </p:ext>
            </p:extLst>
          </p:nvPr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290172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E329BAF-83B4-417C-B324-289E8C213749}"/>
              </a:ext>
            </a:extLst>
          </p:cNvPr>
          <p:cNvSpPr/>
          <p:nvPr/>
        </p:nvSpPr>
        <p:spPr>
          <a:xfrm>
            <a:off x="4472253" y="-12218"/>
            <a:ext cx="771974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Arrow: Down 16">
            <a:extLst>
              <a:ext uri="{FF2B5EF4-FFF2-40B4-BE49-F238E27FC236}">
                <a16:creationId xmlns:a16="http://schemas.microsoft.com/office/drawing/2014/main" id="{0AE3C656-FA89-4493-B479-ED5E79495889}"/>
              </a:ext>
            </a:extLst>
          </p:cNvPr>
          <p:cNvSpPr/>
          <p:nvPr/>
        </p:nvSpPr>
        <p:spPr>
          <a:xfrm>
            <a:off x="6182875" y="2041532"/>
            <a:ext cx="733425" cy="1076325"/>
          </a:xfrm>
          <a:prstGeom prst="down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E15DD4F-E6EA-4183-877F-5BBC29D031BA}"/>
              </a:ext>
            </a:extLst>
          </p:cNvPr>
          <p:cNvSpPr txBox="1"/>
          <p:nvPr/>
        </p:nvSpPr>
        <p:spPr>
          <a:xfrm>
            <a:off x="7353875" y="2293251"/>
            <a:ext cx="4400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Load the transactions information with pending status</a:t>
            </a:r>
          </a:p>
        </p:txBody>
      </p:sp>
      <p:graphicFrame>
        <p:nvGraphicFramePr>
          <p:cNvPr id="8" name="Content Placeholder 3">
            <a:extLst>
              <a:ext uri="{FF2B5EF4-FFF2-40B4-BE49-F238E27FC236}">
                <a16:creationId xmlns:a16="http://schemas.microsoft.com/office/drawing/2014/main" id="{094C6F74-419F-419D-A4EB-862CBFDD675A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2" name="Picture 1">
            <a:extLst>
              <a:ext uri="{FF2B5EF4-FFF2-40B4-BE49-F238E27FC236}">
                <a16:creationId xmlns:a16="http://schemas.microsoft.com/office/drawing/2014/main" id="{12689C6A-2EE8-4B75-B705-C832F48BB352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33453" r="3644" b="8567"/>
          <a:stretch/>
        </p:blipFill>
        <p:spPr>
          <a:xfrm>
            <a:off x="4472253" y="1427171"/>
            <a:ext cx="7719748" cy="26512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532D66E-B2A0-44AD-BA52-3AA842BA4C1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72253" y="3419894"/>
            <a:ext cx="7761525" cy="342588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1AD47DD-02DA-432C-BB77-E646559022CB}"/>
              </a:ext>
            </a:extLst>
          </p:cNvPr>
          <p:cNvSpPr txBox="1"/>
          <p:nvPr/>
        </p:nvSpPr>
        <p:spPr>
          <a:xfrm>
            <a:off x="419100" y="457200"/>
            <a:ext cx="31527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Load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down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032487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E329BAF-83B4-417C-B324-289E8C213749}"/>
              </a:ext>
            </a:extLst>
          </p:cNvPr>
          <p:cNvSpPr/>
          <p:nvPr/>
        </p:nvSpPr>
        <p:spPr>
          <a:xfrm>
            <a:off x="4472253" y="-12218"/>
            <a:ext cx="771974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Arrow: Down 16">
            <a:extLst>
              <a:ext uri="{FF2B5EF4-FFF2-40B4-BE49-F238E27FC236}">
                <a16:creationId xmlns:a16="http://schemas.microsoft.com/office/drawing/2014/main" id="{0AE3C656-FA89-4493-B479-ED5E79495889}"/>
              </a:ext>
            </a:extLst>
          </p:cNvPr>
          <p:cNvSpPr/>
          <p:nvPr/>
        </p:nvSpPr>
        <p:spPr>
          <a:xfrm>
            <a:off x="6182875" y="2041532"/>
            <a:ext cx="733425" cy="1076325"/>
          </a:xfrm>
          <a:prstGeom prst="down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E15DD4F-E6EA-4183-877F-5BBC29D031BA}"/>
              </a:ext>
            </a:extLst>
          </p:cNvPr>
          <p:cNvSpPr txBox="1"/>
          <p:nvPr/>
        </p:nvSpPr>
        <p:spPr>
          <a:xfrm>
            <a:off x="7353875" y="2293251"/>
            <a:ext cx="4400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Load the estimates information with approved status</a:t>
            </a:r>
          </a:p>
        </p:txBody>
      </p:sp>
      <p:graphicFrame>
        <p:nvGraphicFramePr>
          <p:cNvPr id="8" name="Content Placeholder 3">
            <a:extLst>
              <a:ext uri="{FF2B5EF4-FFF2-40B4-BE49-F238E27FC236}">
                <a16:creationId xmlns:a16="http://schemas.microsoft.com/office/drawing/2014/main" id="{094C6F74-419F-419D-A4EB-862CBFDD675A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CBEE8DC8-72F5-4487-83AC-E42A9999C33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5980"/>
          <a:stretch/>
        </p:blipFill>
        <p:spPr>
          <a:xfrm>
            <a:off x="4510499" y="1308100"/>
            <a:ext cx="11965070" cy="3841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156EE85-BB43-457B-92E4-32BB703BA9E4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13333" r="833" b="11482"/>
          <a:stretch/>
        </p:blipFill>
        <p:spPr>
          <a:xfrm>
            <a:off x="4472253" y="3613177"/>
            <a:ext cx="7579901" cy="32326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867FDD6-A23C-4888-A259-A27EB261F60F}"/>
              </a:ext>
            </a:extLst>
          </p:cNvPr>
          <p:cNvSpPr txBox="1"/>
          <p:nvPr/>
        </p:nvSpPr>
        <p:spPr>
          <a:xfrm>
            <a:off x="419100" y="457200"/>
            <a:ext cx="31527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Load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down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786326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E329BAF-83B4-417C-B324-289E8C213749}"/>
              </a:ext>
            </a:extLst>
          </p:cNvPr>
          <p:cNvSpPr/>
          <p:nvPr/>
        </p:nvSpPr>
        <p:spPr>
          <a:xfrm>
            <a:off x="4472253" y="-12218"/>
            <a:ext cx="771974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E15DD4F-E6EA-4183-877F-5BBC29D031BA}"/>
              </a:ext>
            </a:extLst>
          </p:cNvPr>
          <p:cNvSpPr txBox="1"/>
          <p:nvPr/>
        </p:nvSpPr>
        <p:spPr>
          <a:xfrm>
            <a:off x="6007675" y="769250"/>
            <a:ext cx="4400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The version option allows you to pick on a date basis:</a:t>
            </a:r>
          </a:p>
        </p:txBody>
      </p:sp>
      <p:graphicFrame>
        <p:nvGraphicFramePr>
          <p:cNvPr id="8" name="Content Placeholder 3">
            <a:extLst>
              <a:ext uri="{FF2B5EF4-FFF2-40B4-BE49-F238E27FC236}">
                <a16:creationId xmlns:a16="http://schemas.microsoft.com/office/drawing/2014/main" id="{094C6F74-419F-419D-A4EB-862CBFDD675A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2" name="Picture 1">
            <a:extLst>
              <a:ext uri="{FF2B5EF4-FFF2-40B4-BE49-F238E27FC236}">
                <a16:creationId xmlns:a16="http://schemas.microsoft.com/office/drawing/2014/main" id="{A02F9ADD-38B9-40FF-9038-9939FA1F494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91887" y="1773323"/>
            <a:ext cx="6430272" cy="43154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DAA0E7A-6F83-45DC-9D36-2FEF688E1666}"/>
              </a:ext>
            </a:extLst>
          </p:cNvPr>
          <p:cNvSpPr txBox="1"/>
          <p:nvPr/>
        </p:nvSpPr>
        <p:spPr>
          <a:xfrm>
            <a:off x="419100" y="457200"/>
            <a:ext cx="31527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Load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down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557711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E329BAF-83B4-417C-B324-289E8C213749}"/>
              </a:ext>
            </a:extLst>
          </p:cNvPr>
          <p:cNvSpPr/>
          <p:nvPr/>
        </p:nvSpPr>
        <p:spPr>
          <a:xfrm>
            <a:off x="4472253" y="-12218"/>
            <a:ext cx="771974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E15DD4F-E6EA-4183-877F-5BBC29D031BA}"/>
              </a:ext>
            </a:extLst>
          </p:cNvPr>
          <p:cNvSpPr txBox="1"/>
          <p:nvPr/>
        </p:nvSpPr>
        <p:spPr>
          <a:xfrm>
            <a:off x="4472253" y="1118596"/>
            <a:ext cx="5168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Download the latest pending estimates:</a:t>
            </a:r>
          </a:p>
        </p:txBody>
      </p:sp>
      <p:graphicFrame>
        <p:nvGraphicFramePr>
          <p:cNvPr id="8" name="Content Placeholder 3">
            <a:extLst>
              <a:ext uri="{FF2B5EF4-FFF2-40B4-BE49-F238E27FC236}">
                <a16:creationId xmlns:a16="http://schemas.microsoft.com/office/drawing/2014/main" id="{094C6F74-419F-419D-A4EB-862CBFDD675A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2B392B08-4776-4715-93D1-C30C6C876FA1}"/>
              </a:ext>
            </a:extLst>
          </p:cNvPr>
          <p:cNvSpPr txBox="1"/>
          <p:nvPr/>
        </p:nvSpPr>
        <p:spPr>
          <a:xfrm>
            <a:off x="419100" y="457200"/>
            <a:ext cx="31527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Load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down</a:t>
            </a:r>
            <a:endParaRPr lang="en-US" sz="2000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78803FE-1AD7-4898-8D4B-EC59543680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31520" y="1487928"/>
            <a:ext cx="7660480" cy="159241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44C9877-3C82-422A-B717-34811E66DCF4}"/>
              </a:ext>
            </a:extLst>
          </p:cNvPr>
          <p:cNvSpPr txBox="1"/>
          <p:nvPr/>
        </p:nvSpPr>
        <p:spPr>
          <a:xfrm>
            <a:off x="4472252" y="3612857"/>
            <a:ext cx="5168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Download the latest pending estimates: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2CE25D-5F7D-4C86-B3C6-F1875BC7CF1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70540" y="4408253"/>
            <a:ext cx="8135409" cy="1698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5298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ADA5F5A-52B7-46C3-A683-3C29C36656D5}"/>
              </a:ext>
            </a:extLst>
          </p:cNvPr>
          <p:cNvSpPr txBox="1"/>
          <p:nvPr/>
        </p:nvSpPr>
        <p:spPr>
          <a:xfrm>
            <a:off x="5581650" y="2276297"/>
            <a:ext cx="61150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(Rarely used). Downloads the latest file(s) available. Should be only used when major updates are released.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52C7E82-54CD-4767-BC75-DCCEC2FEA208}"/>
              </a:ext>
            </a:extLst>
          </p:cNvPr>
          <p:cNvSpPr txBox="1"/>
          <p:nvPr/>
        </p:nvSpPr>
        <p:spPr>
          <a:xfrm>
            <a:off x="5915025" y="3114497"/>
            <a:ext cx="48627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GPWG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Pending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Working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45B66F-3EBD-4D20-B8D9-5EDC53100B46}"/>
              </a:ext>
            </a:extLst>
          </p:cNvPr>
          <p:cNvSpPr txBox="1"/>
          <p:nvPr/>
        </p:nvSpPr>
        <p:spPr>
          <a:xfrm>
            <a:off x="5580159" y="4364592"/>
            <a:ext cx="61165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pcn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download [kind]</a:t>
            </a:r>
            <a:r>
              <a:rPr lang="en-US" dirty="0"/>
              <a:t> , </a:t>
            </a:r>
            <a:r>
              <a:rPr lang="en-US" dirty="0">
                <a:solidFill>
                  <a:srgbClr val="00B0F0"/>
                </a:solidFill>
              </a:rPr>
              <a:t>countr</a:t>
            </a:r>
            <a:r>
              <a:rPr lang="en-US" dirty="0"/>
              <a:t>ies(3-letter code) </a:t>
            </a:r>
            <a:r>
              <a:rPr lang="en-US" dirty="0">
                <a:solidFill>
                  <a:srgbClr val="00B0F0"/>
                </a:solidFill>
              </a:rPr>
              <a:t>year</a:t>
            </a:r>
            <a:r>
              <a:rPr lang="en-US" dirty="0"/>
              <a:t>(####) options </a:t>
            </a:r>
            <a:endParaRPr lang="en-US" dirty="0">
              <a:solidFill>
                <a:srgbClr val="FF0000"/>
              </a:solidFill>
            </a:endParaRPr>
          </a:p>
        </p:txBody>
      </p:sp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903346D2-632F-428D-B03F-6BCE0E16BA39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917431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FBFBE7C-2B70-4B8B-8C8E-8595B484C58D}"/>
              </a:ext>
            </a:extLst>
          </p:cNvPr>
          <p:cNvSpPr txBox="1"/>
          <p:nvPr/>
        </p:nvSpPr>
        <p:spPr>
          <a:xfrm>
            <a:off x="5703984" y="3059667"/>
            <a:ext cx="6116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pcn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subcommand</a:t>
            </a:r>
            <a:r>
              <a:rPr lang="en-US" dirty="0"/>
              <a:t> , </a:t>
            </a:r>
            <a:r>
              <a:rPr lang="en-US" dirty="0">
                <a:solidFill>
                  <a:srgbClr val="00B0F0"/>
                </a:solidFill>
              </a:rPr>
              <a:t>countr</a:t>
            </a:r>
            <a:r>
              <a:rPr lang="en-US" dirty="0"/>
              <a:t>ies(3-letter code) </a:t>
            </a:r>
            <a:r>
              <a:rPr lang="en-US" dirty="0">
                <a:solidFill>
                  <a:srgbClr val="00B0F0"/>
                </a:solidFill>
              </a:rPr>
              <a:t>year</a:t>
            </a:r>
            <a:r>
              <a:rPr lang="en-US" dirty="0"/>
              <a:t>(####) options </a:t>
            </a:r>
            <a:endParaRPr lang="en-US" dirty="0">
              <a:solidFill>
                <a:srgbClr val="FF0000"/>
              </a:solidFill>
            </a:endParaRPr>
          </a:p>
        </p:txBody>
      </p:sp>
      <p:graphicFrame>
        <p:nvGraphicFramePr>
          <p:cNvPr id="5" name="Content Placeholder 3">
            <a:extLst>
              <a:ext uri="{FF2B5EF4-FFF2-40B4-BE49-F238E27FC236}">
                <a16:creationId xmlns:a16="http://schemas.microsoft.com/office/drawing/2014/main" id="{899E2A1D-A3ED-435F-9F9A-E8FB9ACF9AC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0555692"/>
              </p:ext>
            </p:extLst>
          </p:nvPr>
        </p:nvGraphicFramePr>
        <p:xfrm>
          <a:off x="371476" y="1130086"/>
          <a:ext cx="4169527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662966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ADA5F5A-52B7-46C3-A683-3C29C36656D5}"/>
              </a:ext>
            </a:extLst>
          </p:cNvPr>
          <p:cNvSpPr txBox="1"/>
          <p:nvPr/>
        </p:nvSpPr>
        <p:spPr>
          <a:xfrm>
            <a:off x="5581650" y="2276297"/>
            <a:ext cx="61150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Loads into memory the file corresponding to the parameters given by the user.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52C7E82-54CD-4767-BC75-DCCEC2FEA208}"/>
              </a:ext>
            </a:extLst>
          </p:cNvPr>
          <p:cNvSpPr txBox="1"/>
          <p:nvPr/>
        </p:nvSpPr>
        <p:spPr>
          <a:xfrm>
            <a:off x="5905500" y="3114497"/>
            <a:ext cx="48627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GPWG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Working Data (WRK)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CPI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E05A19-D572-401D-9AEA-1E33DF9FA0FD}"/>
              </a:ext>
            </a:extLst>
          </p:cNvPr>
          <p:cNvSpPr txBox="1"/>
          <p:nvPr/>
        </p:nvSpPr>
        <p:spPr>
          <a:xfrm>
            <a:off x="5580159" y="4297917"/>
            <a:ext cx="6116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pcn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load [kind]</a:t>
            </a:r>
            <a:r>
              <a:rPr lang="en-US" dirty="0"/>
              <a:t> , </a:t>
            </a:r>
            <a:r>
              <a:rPr lang="en-US" dirty="0">
                <a:solidFill>
                  <a:srgbClr val="00B0F0"/>
                </a:solidFill>
              </a:rPr>
              <a:t>countr</a:t>
            </a:r>
            <a:r>
              <a:rPr lang="en-US" dirty="0"/>
              <a:t>ies(3-letter code) </a:t>
            </a:r>
            <a:r>
              <a:rPr lang="en-US" dirty="0">
                <a:solidFill>
                  <a:srgbClr val="00B0F0"/>
                </a:solidFill>
              </a:rPr>
              <a:t>year</a:t>
            </a:r>
            <a:r>
              <a:rPr lang="en-US" dirty="0"/>
              <a:t>(####) options </a:t>
            </a:r>
            <a:endParaRPr lang="en-US" dirty="0">
              <a:solidFill>
                <a:srgbClr val="FF0000"/>
              </a:solidFill>
            </a:endParaRPr>
          </a:p>
        </p:txBody>
      </p:sp>
      <p:graphicFrame>
        <p:nvGraphicFramePr>
          <p:cNvPr id="9" name="Content Placeholder 3">
            <a:extLst>
              <a:ext uri="{FF2B5EF4-FFF2-40B4-BE49-F238E27FC236}">
                <a16:creationId xmlns:a16="http://schemas.microsoft.com/office/drawing/2014/main" id="{D8E2B266-14BD-4AE3-868D-A6673DAD815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66935838"/>
              </p:ext>
            </p:extLst>
          </p:nvPr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426024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E329BAF-83B4-417C-B324-289E8C213749}"/>
              </a:ext>
            </a:extLst>
          </p:cNvPr>
          <p:cNvSpPr/>
          <p:nvPr/>
        </p:nvSpPr>
        <p:spPr>
          <a:xfrm>
            <a:off x="4472253" y="1"/>
            <a:ext cx="771974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F6C09CC-70CB-4DBE-A35F-713B7C0E4C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708" r="25683"/>
          <a:stretch/>
        </p:blipFill>
        <p:spPr>
          <a:xfrm>
            <a:off x="4462728" y="0"/>
            <a:ext cx="7745005" cy="281973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E5603D0-960F-44A8-9663-923A02B786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2253" y="4808800"/>
            <a:ext cx="7745005" cy="2049199"/>
          </a:xfrm>
          <a:prstGeom prst="rect">
            <a:avLst/>
          </a:prstGeom>
        </p:spPr>
      </p:pic>
      <p:sp>
        <p:nvSpPr>
          <p:cNvPr id="8" name="Arrow: Down 7">
            <a:extLst>
              <a:ext uri="{FF2B5EF4-FFF2-40B4-BE49-F238E27FC236}">
                <a16:creationId xmlns:a16="http://schemas.microsoft.com/office/drawing/2014/main" id="{339D74B7-7E74-4A7A-8E5B-1C7FB010307C}"/>
              </a:ext>
            </a:extLst>
          </p:cNvPr>
          <p:cNvSpPr/>
          <p:nvPr/>
        </p:nvSpPr>
        <p:spPr>
          <a:xfrm>
            <a:off x="5057775" y="3224380"/>
            <a:ext cx="733425" cy="1076325"/>
          </a:xfrm>
          <a:prstGeom prst="down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24950C-3325-4AE3-9E95-6792D5E94774}"/>
              </a:ext>
            </a:extLst>
          </p:cNvPr>
          <p:cNvSpPr txBox="1"/>
          <p:nvPr/>
        </p:nvSpPr>
        <p:spPr>
          <a:xfrm>
            <a:off x="6400802" y="3467435"/>
            <a:ext cx="4400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Loads: GPWG 2008 Uruguay Data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5C00C38-39EB-4414-A2B6-F12DB4BBFC30}"/>
              </a:ext>
            </a:extLst>
          </p:cNvPr>
          <p:cNvSpPr txBox="1"/>
          <p:nvPr/>
        </p:nvSpPr>
        <p:spPr>
          <a:xfrm>
            <a:off x="419100" y="457200"/>
            <a:ext cx="315277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GPWG (default)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Working (WRK)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CPI</a:t>
            </a:r>
          </a:p>
        </p:txBody>
      </p:sp>
      <p:graphicFrame>
        <p:nvGraphicFramePr>
          <p:cNvPr id="10" name="Content Placeholder 3">
            <a:extLst>
              <a:ext uri="{FF2B5EF4-FFF2-40B4-BE49-F238E27FC236}">
                <a16:creationId xmlns:a16="http://schemas.microsoft.com/office/drawing/2014/main" id="{D999F1BE-F5A5-4A31-A8BB-A368752F7C2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25921106"/>
              </p:ext>
            </p:extLst>
          </p:nvPr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6343839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E329BAF-83B4-417C-B324-289E8C213749}"/>
              </a:ext>
            </a:extLst>
          </p:cNvPr>
          <p:cNvSpPr/>
          <p:nvPr/>
        </p:nvSpPr>
        <p:spPr>
          <a:xfrm>
            <a:off x="4472253" y="-12218"/>
            <a:ext cx="771974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24950C-3325-4AE3-9E95-6792D5E94774}"/>
              </a:ext>
            </a:extLst>
          </p:cNvPr>
          <p:cNvSpPr txBox="1"/>
          <p:nvPr/>
        </p:nvSpPr>
        <p:spPr>
          <a:xfrm>
            <a:off x="4472253" y="48361"/>
            <a:ext cx="4400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If more than one a list deploys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0537236-296C-4C85-80D3-158EF6EAC1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3908" r="28973" b="23105"/>
          <a:stretch/>
        </p:blipFill>
        <p:spPr>
          <a:xfrm>
            <a:off x="4472253" y="478272"/>
            <a:ext cx="7940437" cy="207439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C157752-7E02-4CEC-928F-C63F7F39F157}"/>
              </a:ext>
            </a:extLst>
          </p:cNvPr>
          <p:cNvSpPr txBox="1"/>
          <p:nvPr/>
        </p:nvSpPr>
        <p:spPr>
          <a:xfrm>
            <a:off x="4472253" y="3405192"/>
            <a:ext cx="4400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Module / </a:t>
            </a:r>
            <a:r>
              <a:rPr lang="en-US" b="1" dirty="0" err="1">
                <a:solidFill>
                  <a:schemeClr val="bg2"/>
                </a:solidFill>
                <a:latin typeface="Arial Black" panose="020B0A04020102020204" pitchFamily="34" charset="0"/>
              </a:rPr>
              <a:t>lis</a:t>
            </a:r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 options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6AE89C-DE43-44B6-944C-AEFB557E971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398" r="23594" b="6667"/>
          <a:stretch/>
        </p:blipFill>
        <p:spPr>
          <a:xfrm>
            <a:off x="4472253" y="3774524"/>
            <a:ext cx="7734831" cy="307125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789104C-8B20-441B-8EDA-D247AB96E681}"/>
              </a:ext>
            </a:extLst>
          </p:cNvPr>
          <p:cNvSpPr txBox="1"/>
          <p:nvPr/>
        </p:nvSpPr>
        <p:spPr>
          <a:xfrm>
            <a:off x="4472253" y="2851194"/>
            <a:ext cx="4400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Avoid the list: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D6FC49-01A2-4D43-84FE-49C319276E1E}"/>
              </a:ext>
            </a:extLst>
          </p:cNvPr>
          <p:cNvSpPr txBox="1"/>
          <p:nvPr/>
        </p:nvSpPr>
        <p:spPr>
          <a:xfrm>
            <a:off x="419100" y="457200"/>
            <a:ext cx="315277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GPWG (default)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Working (WRK)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CPI</a:t>
            </a:r>
          </a:p>
        </p:txBody>
      </p:sp>
      <p:graphicFrame>
        <p:nvGraphicFramePr>
          <p:cNvPr id="12" name="Content Placeholder 3">
            <a:extLst>
              <a:ext uri="{FF2B5EF4-FFF2-40B4-BE49-F238E27FC236}">
                <a16:creationId xmlns:a16="http://schemas.microsoft.com/office/drawing/2014/main" id="{F365B224-4D5D-4E8F-A96D-2A0C8CA3FA3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52613947"/>
              </p:ext>
            </p:extLst>
          </p:nvPr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3060396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E329BAF-83B4-417C-B324-289E8C213749}"/>
              </a:ext>
            </a:extLst>
          </p:cNvPr>
          <p:cNvSpPr/>
          <p:nvPr/>
        </p:nvSpPr>
        <p:spPr>
          <a:xfrm>
            <a:off x="4472253" y="-12218"/>
            <a:ext cx="771974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24950C-3325-4AE3-9E95-6792D5E94774}"/>
              </a:ext>
            </a:extLst>
          </p:cNvPr>
          <p:cNvSpPr txBox="1"/>
          <p:nvPr/>
        </p:nvSpPr>
        <p:spPr>
          <a:xfrm>
            <a:off x="4472253" y="48361"/>
            <a:ext cx="4400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Replications Exercises: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C157752-7E02-4CEC-928F-C63F7F39F157}"/>
              </a:ext>
            </a:extLst>
          </p:cNvPr>
          <p:cNvSpPr txBox="1"/>
          <p:nvPr/>
        </p:nvSpPr>
        <p:spPr>
          <a:xfrm>
            <a:off x="4472253" y="3219630"/>
            <a:ext cx="4400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Choosing an alternative version:</a:t>
            </a:r>
          </a:p>
          <a:p>
            <a:r>
              <a:rPr lang="en-US" b="1" dirty="0" err="1">
                <a:solidFill>
                  <a:schemeClr val="bg2"/>
                </a:solidFill>
                <a:latin typeface="Arial Black" panose="020B0A04020102020204" pitchFamily="34" charset="0"/>
              </a:rPr>
              <a:t>vermast</a:t>
            </a:r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(##) option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789104C-8B20-441B-8EDA-D247AB96E681}"/>
              </a:ext>
            </a:extLst>
          </p:cNvPr>
          <p:cNvSpPr txBox="1"/>
          <p:nvPr/>
        </p:nvSpPr>
        <p:spPr>
          <a:xfrm>
            <a:off x="4457169" y="1037097"/>
            <a:ext cx="4400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Choosing an alternative version:</a:t>
            </a:r>
          </a:p>
          <a:p>
            <a:r>
              <a:rPr lang="en-US" b="1" dirty="0" err="1">
                <a:solidFill>
                  <a:schemeClr val="bg2"/>
                </a:solidFill>
                <a:latin typeface="Arial Black" panose="020B0A04020102020204" pitchFamily="34" charset="0"/>
              </a:rPr>
              <a:t>veralt</a:t>
            </a:r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(##) option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4307C6F-A2E7-4D27-AE4C-339606C988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1389" r="25391" b="37639"/>
          <a:stretch/>
        </p:blipFill>
        <p:spPr>
          <a:xfrm>
            <a:off x="4472253" y="1731898"/>
            <a:ext cx="7734831" cy="122299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32033CC-78D6-4178-8A51-049967AA9B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3087" r="10703" b="38216"/>
          <a:stretch/>
        </p:blipFill>
        <p:spPr>
          <a:xfrm>
            <a:off x="4487337" y="3948554"/>
            <a:ext cx="7719747" cy="90919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53C1210-EA25-4892-B143-139E6F95976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3536" r="10703" b="17768"/>
          <a:stretch/>
        </p:blipFill>
        <p:spPr>
          <a:xfrm>
            <a:off x="4479794" y="5948804"/>
            <a:ext cx="7719747" cy="90919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79DB0A7-167D-42A3-ACE9-E80C778D5E88}"/>
              </a:ext>
            </a:extLst>
          </p:cNvPr>
          <p:cNvSpPr txBox="1"/>
          <p:nvPr/>
        </p:nvSpPr>
        <p:spPr>
          <a:xfrm>
            <a:off x="4457169" y="5451571"/>
            <a:ext cx="5801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chemeClr val="bg2"/>
                </a:solidFill>
                <a:latin typeface="Arial Black" panose="020B0A04020102020204" pitchFamily="34" charset="0"/>
              </a:rPr>
              <a:t>vermast</a:t>
            </a:r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 and </a:t>
            </a:r>
            <a:r>
              <a:rPr lang="en-US" b="1" dirty="0" err="1">
                <a:solidFill>
                  <a:schemeClr val="bg2"/>
                </a:solidFill>
                <a:latin typeface="Arial Black" panose="020B0A04020102020204" pitchFamily="34" charset="0"/>
              </a:rPr>
              <a:t>veralt</a:t>
            </a:r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 can be combined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A1F05DA-30D0-4FF0-A4C8-540300DD6D11}"/>
              </a:ext>
            </a:extLst>
          </p:cNvPr>
          <p:cNvSpPr txBox="1"/>
          <p:nvPr/>
        </p:nvSpPr>
        <p:spPr>
          <a:xfrm>
            <a:off x="419100" y="457200"/>
            <a:ext cx="315277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GPWG (default)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Working (WRK)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CPI</a:t>
            </a:r>
          </a:p>
        </p:txBody>
      </p:sp>
      <p:graphicFrame>
        <p:nvGraphicFramePr>
          <p:cNvPr id="16" name="Content Placeholder 3">
            <a:extLst>
              <a:ext uri="{FF2B5EF4-FFF2-40B4-BE49-F238E27FC236}">
                <a16:creationId xmlns:a16="http://schemas.microsoft.com/office/drawing/2014/main" id="{0BCCB417-0E08-44CF-9C8A-64185FC911D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52613947"/>
              </p:ext>
            </p:extLst>
          </p:nvPr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8668350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E329BAF-83B4-417C-B324-289E8C213749}"/>
              </a:ext>
            </a:extLst>
          </p:cNvPr>
          <p:cNvSpPr/>
          <p:nvPr/>
        </p:nvSpPr>
        <p:spPr>
          <a:xfrm>
            <a:off x="4472253" y="-12218"/>
            <a:ext cx="771974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A7D1912-2962-428C-B23D-B3B4F5D103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6495" y="851347"/>
            <a:ext cx="7689579" cy="1243032"/>
          </a:xfrm>
          <a:prstGeom prst="rect">
            <a:avLst/>
          </a:prstGeom>
        </p:spPr>
      </p:pic>
      <p:sp>
        <p:nvSpPr>
          <p:cNvPr id="17" name="Arrow: Down 16">
            <a:extLst>
              <a:ext uri="{FF2B5EF4-FFF2-40B4-BE49-F238E27FC236}">
                <a16:creationId xmlns:a16="http://schemas.microsoft.com/office/drawing/2014/main" id="{0AE3C656-FA89-4493-B479-ED5E79495889}"/>
              </a:ext>
            </a:extLst>
          </p:cNvPr>
          <p:cNvSpPr/>
          <p:nvPr/>
        </p:nvSpPr>
        <p:spPr>
          <a:xfrm>
            <a:off x="5239168" y="2566426"/>
            <a:ext cx="733425" cy="1076325"/>
          </a:xfrm>
          <a:prstGeom prst="down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37047CF-9B47-4BC0-AA0C-0CA826F180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4647" y="4114799"/>
            <a:ext cx="7721427" cy="204787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E15DD4F-E6EA-4183-877F-5BBC29D031BA}"/>
              </a:ext>
            </a:extLst>
          </p:cNvPr>
          <p:cNvSpPr txBox="1"/>
          <p:nvPr/>
        </p:nvSpPr>
        <p:spPr>
          <a:xfrm>
            <a:off x="6219409" y="2743201"/>
            <a:ext cx="4400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Loads: Working data for the latest year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6A8DEBD-A439-4FA2-AADA-AA74B247FF45}"/>
              </a:ext>
            </a:extLst>
          </p:cNvPr>
          <p:cNvSpPr txBox="1"/>
          <p:nvPr/>
        </p:nvSpPr>
        <p:spPr>
          <a:xfrm>
            <a:off x="419100" y="457200"/>
            <a:ext cx="3152775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GPWG (default)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Working (WRK)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CPI</a:t>
            </a:r>
          </a:p>
        </p:txBody>
      </p:sp>
      <p:graphicFrame>
        <p:nvGraphicFramePr>
          <p:cNvPr id="10" name="Content Placeholder 3">
            <a:extLst>
              <a:ext uri="{FF2B5EF4-FFF2-40B4-BE49-F238E27FC236}">
                <a16:creationId xmlns:a16="http://schemas.microsoft.com/office/drawing/2014/main" id="{722CA808-0CBF-4941-9E28-BB157E4EE0A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52613947"/>
              </p:ext>
            </p:extLst>
          </p:nvPr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060485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E329BAF-83B4-417C-B324-289E8C213749}"/>
              </a:ext>
            </a:extLst>
          </p:cNvPr>
          <p:cNvSpPr/>
          <p:nvPr/>
        </p:nvSpPr>
        <p:spPr>
          <a:xfrm>
            <a:off x="4472253" y="-12218"/>
            <a:ext cx="771974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Arrow: Down 16">
            <a:extLst>
              <a:ext uri="{FF2B5EF4-FFF2-40B4-BE49-F238E27FC236}">
                <a16:creationId xmlns:a16="http://schemas.microsoft.com/office/drawing/2014/main" id="{0AE3C656-FA89-4493-B479-ED5E79495889}"/>
              </a:ext>
            </a:extLst>
          </p:cNvPr>
          <p:cNvSpPr/>
          <p:nvPr/>
        </p:nvSpPr>
        <p:spPr>
          <a:xfrm>
            <a:off x="5239168" y="2566426"/>
            <a:ext cx="733425" cy="1076325"/>
          </a:xfrm>
          <a:prstGeom prst="down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E15DD4F-E6EA-4183-877F-5BBC29D031BA}"/>
              </a:ext>
            </a:extLst>
          </p:cNvPr>
          <p:cNvSpPr txBox="1"/>
          <p:nvPr/>
        </p:nvSpPr>
        <p:spPr>
          <a:xfrm>
            <a:off x="6219409" y="2770451"/>
            <a:ext cx="4400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Loads: Working data for the given year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2373B4E-6897-4586-BD96-57D4C26903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0828" y="965030"/>
            <a:ext cx="7871848" cy="10763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4C8FFBF-C10F-4607-8623-E858DD2161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2252" y="4100272"/>
            <a:ext cx="7703821" cy="201815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B6525DC-DD6A-4A37-A078-917FA5C43333}"/>
              </a:ext>
            </a:extLst>
          </p:cNvPr>
          <p:cNvSpPr txBox="1"/>
          <p:nvPr/>
        </p:nvSpPr>
        <p:spPr>
          <a:xfrm>
            <a:off x="419100" y="457200"/>
            <a:ext cx="3152775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GPWG (default)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Working (WRK)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CPI</a:t>
            </a:r>
          </a:p>
        </p:txBody>
      </p:sp>
      <p:graphicFrame>
        <p:nvGraphicFramePr>
          <p:cNvPr id="10" name="Content Placeholder 3">
            <a:extLst>
              <a:ext uri="{FF2B5EF4-FFF2-40B4-BE49-F238E27FC236}">
                <a16:creationId xmlns:a16="http://schemas.microsoft.com/office/drawing/2014/main" id="{4D097480-F40D-477C-BD19-952497770B6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52613947"/>
              </p:ext>
            </p:extLst>
          </p:nvPr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6073126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1692354EC518A4998D5E90736E32013" ma:contentTypeVersion="7" ma:contentTypeDescription="Create a new document." ma:contentTypeScope="" ma:versionID="b6cfa8b3d65fa9db27a455ee3425bc9e">
  <xsd:schema xmlns:xsd="http://www.w3.org/2001/XMLSchema" xmlns:xs="http://www.w3.org/2001/XMLSchema" xmlns:p="http://schemas.microsoft.com/office/2006/metadata/properties" xmlns:ns3="482dd703-610c-46b8-8a59-c84409b50478" targetNamespace="http://schemas.microsoft.com/office/2006/metadata/properties" ma:root="true" ma:fieldsID="e6145177d7e9d3fc823be7db8d07b1af" ns3:_="">
    <xsd:import namespace="482dd703-610c-46b8-8a59-c84409b50478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2dd703-610c-46b8-8a59-c84409b5047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34B21F22-F369-4287-858F-485E99FCFEA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2dd703-610c-46b8-8a59-c84409b5047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79FA983-DC03-47DF-BD72-C5CDE949950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333FDFB-72AA-4882-8B93-D54D0F1BE1F7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262</TotalTime>
  <Words>604</Words>
  <Application>Microsoft Office PowerPoint</Application>
  <PresentationFormat>Widescreen</PresentationFormat>
  <Paragraphs>250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Arial Black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Leonardo Vargas Mogollon</dc:creator>
  <cp:lastModifiedBy>David Leonardo Vargas Mogollon</cp:lastModifiedBy>
  <cp:revision>23</cp:revision>
  <dcterms:created xsi:type="dcterms:W3CDTF">2020-02-18T14:25:16Z</dcterms:created>
  <dcterms:modified xsi:type="dcterms:W3CDTF">2020-02-27T16:56:47Z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0x01010061692354EC518A4998D5E90736E32013</vt:lpwstr>
  </property>
</Properties>
</file>

<file path=docProps/thumbnail.jpeg>
</file>